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58" r:id="rId1"/>
  </p:sldMasterIdLst>
  <p:notesMasterIdLst>
    <p:notesMasterId r:id="rId16"/>
  </p:notesMasterIdLst>
  <p:sldIdLst>
    <p:sldId id="256" r:id="rId2"/>
    <p:sldId id="262" r:id="rId3"/>
    <p:sldId id="282" r:id="rId4"/>
    <p:sldId id="270" r:id="rId5"/>
    <p:sldId id="261" r:id="rId6"/>
    <p:sldId id="258" r:id="rId7"/>
    <p:sldId id="265" r:id="rId8"/>
    <p:sldId id="266" r:id="rId9"/>
    <p:sldId id="275" r:id="rId10"/>
    <p:sldId id="267" r:id="rId11"/>
    <p:sldId id="263" r:id="rId12"/>
    <p:sldId id="268" r:id="rId13"/>
    <p:sldId id="259" r:id="rId14"/>
    <p:sldId id="260" r:id="rId15"/>
  </p:sldIdLst>
  <p:sldSz cx="12192000" cy="6858000"/>
  <p:notesSz cx="6858000" cy="9144000"/>
  <p:defaultTextStyle>
    <a:defPPr>
      <a:defRPr lang="en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D00D6B6-9CCD-6E4F-AB69-85DC0520C3B3}" v="15" dt="2025-07-18T03:16:15.65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5812"/>
    <p:restoredTop sz="94689"/>
  </p:normalViewPr>
  <p:slideViewPr>
    <p:cSldViewPr snapToGrid="0">
      <p:cViewPr varScale="1">
        <p:scale>
          <a:sx n="133" d="100"/>
          <a:sy n="133" d="100"/>
        </p:scale>
        <p:origin x="1224" y="5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yunwoo Roh" userId="e430c190de97e596" providerId="Windows Live" clId="Web-{2224E6A3-1A15-445D-B8B7-6B119B19DA5E}"/>
    <pc:docChg chg="modSld">
      <pc:chgData name="Hyunwoo Roh" userId="e430c190de97e596" providerId="Windows Live" clId="Web-{2224E6A3-1A15-445D-B8B7-6B119B19DA5E}" dt="2025-07-18T01:04:33.828" v="3"/>
      <pc:docMkLst>
        <pc:docMk/>
      </pc:docMkLst>
      <pc:sldChg chg="modSp">
        <pc:chgData name="Hyunwoo Roh" userId="e430c190de97e596" providerId="Windows Live" clId="Web-{2224E6A3-1A15-445D-B8B7-6B119B19DA5E}" dt="2025-07-18T01:04:33.828" v="3"/>
        <pc:sldMkLst>
          <pc:docMk/>
          <pc:sldMk cId="2110532219" sldId="262"/>
        </pc:sldMkLst>
        <pc:graphicFrameChg chg="mod modGraphic">
          <ac:chgData name="Hyunwoo Roh" userId="e430c190de97e596" providerId="Windows Live" clId="Web-{2224E6A3-1A15-445D-B8B7-6B119B19DA5E}" dt="2025-07-18T01:04:33.828" v="3"/>
          <ac:graphicFrameMkLst>
            <pc:docMk/>
            <pc:sldMk cId="2110532219" sldId="262"/>
            <ac:graphicFrameMk id="5" creationId="{E205180E-2B72-3062-1332-D23F19096B4B}"/>
          </ac:graphicFrameMkLst>
        </pc:graphicFrameChg>
      </pc:sldChg>
    </pc:docChg>
  </pc:docChgLst>
  <pc:docChgLst>
    <pc:chgData name="Hyunwoo Roh" userId="e430c190de97e596" providerId="LiveId" clId="{4D00D6B6-9CCD-6E4F-AB69-85DC0520C3B3}"/>
    <pc:docChg chg="undo custSel delSld modSld sldOrd">
      <pc:chgData name="Hyunwoo Roh" userId="e430c190de97e596" providerId="LiveId" clId="{4D00D6B6-9CCD-6E4F-AB69-85DC0520C3B3}" dt="2025-07-21T03:23:14.976" v="702" actId="20577"/>
      <pc:docMkLst>
        <pc:docMk/>
      </pc:docMkLst>
      <pc:sldChg chg="del">
        <pc:chgData name="Hyunwoo Roh" userId="e430c190de97e596" providerId="LiveId" clId="{4D00D6B6-9CCD-6E4F-AB69-85DC0520C3B3}" dt="2025-07-16T08:04:47.856" v="138" actId="2696"/>
        <pc:sldMkLst>
          <pc:docMk/>
          <pc:sldMk cId="372055628" sldId="257"/>
        </pc:sldMkLst>
      </pc:sldChg>
      <pc:sldChg chg="addSp delSp modSp mod ord">
        <pc:chgData name="Hyunwoo Roh" userId="e430c190de97e596" providerId="LiveId" clId="{4D00D6B6-9CCD-6E4F-AB69-85DC0520C3B3}" dt="2025-07-21T03:23:14.976" v="702" actId="20577"/>
        <pc:sldMkLst>
          <pc:docMk/>
          <pc:sldMk cId="2110532219" sldId="262"/>
        </pc:sldMkLst>
        <pc:spChg chg="mod">
          <ac:chgData name="Hyunwoo Roh" userId="e430c190de97e596" providerId="LiveId" clId="{4D00D6B6-9CCD-6E4F-AB69-85DC0520C3B3}" dt="2025-07-16T08:02:55.524" v="79" actId="20577"/>
          <ac:spMkLst>
            <pc:docMk/>
            <pc:sldMk cId="2110532219" sldId="262"/>
            <ac:spMk id="2" creationId="{4D28A941-3ACE-2B81-7DBF-623A394A6316}"/>
          </ac:spMkLst>
        </pc:spChg>
        <pc:spChg chg="add del mod">
          <ac:chgData name="Hyunwoo Roh" userId="e430c190de97e596" providerId="LiveId" clId="{4D00D6B6-9CCD-6E4F-AB69-85DC0520C3B3}" dt="2025-07-21T03:22:45.527" v="613" actId="478"/>
          <ac:spMkLst>
            <pc:docMk/>
            <pc:sldMk cId="2110532219" sldId="262"/>
            <ac:spMk id="4" creationId="{F1AFF58A-C785-030E-E065-B12677CE8D75}"/>
          </ac:spMkLst>
        </pc:spChg>
        <pc:graphicFrameChg chg="add del mod modGraphic">
          <ac:chgData name="Hyunwoo Roh" userId="e430c190de97e596" providerId="LiveId" clId="{4D00D6B6-9CCD-6E4F-AB69-85DC0520C3B3}" dt="2025-07-21T03:23:14.976" v="702" actId="20577"/>
          <ac:graphicFrameMkLst>
            <pc:docMk/>
            <pc:sldMk cId="2110532219" sldId="262"/>
            <ac:graphicFrameMk id="5" creationId="{E205180E-2B72-3062-1332-D23F19096B4B}"/>
          </ac:graphicFrameMkLst>
        </pc:graphicFrame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SimpleTimelineDefaultColorVariant">
  <dgm:title val="Simple Timeline Default Color Variant"/>
  <dgm:desc val="Simple Timeline Default Color Variant"/>
  <dgm:catLst>
    <dgm:cat type="Other" pri="2"/>
  </dgm:catLst>
  <dgm:styleLbl name="node0">
    <dgm:fillClrLst meth="repeat">
      <a:schemeClr val="dk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>
        <a:alpha val="0"/>
      </a:schemeClr>
    </dgm:fillClrLst>
    <dgm:linClrLst meth="repeat">
      <a:schemeClr val="accent1">
        <a:alpha val="0"/>
      </a:schemeClr>
    </dgm:linClrLst>
    <dgm:effectClrLst/>
    <dgm:txLinClrLst/>
    <dgm:txFillClrLst meth="repeat">
      <a:schemeClr val="accent1"/>
    </dgm:txFillClrLst>
    <dgm:txEffectClrLst/>
  </dgm:styleLbl>
  <dgm:styleLbl name="node1">
    <dgm:fillClrLst meth="repeat">
      <a:schemeClr val="dk2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dk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 meth="repeat">
      <a:schemeClr val="accent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2">
        <a:alpha val="9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SimpleTimelineDefaultColorVariant">
  <dgm:title val="Simple Timeline Default Color Variant"/>
  <dgm:desc val="Simple Timeline Default Color Variant"/>
  <dgm:catLst>
    <dgm:cat type="Other" pri="2"/>
  </dgm:catLst>
  <dgm:styleLbl name="node0">
    <dgm:fillClrLst meth="repeat">
      <a:schemeClr val="dk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>
        <a:alpha val="0"/>
      </a:schemeClr>
    </dgm:fillClrLst>
    <dgm:linClrLst meth="repeat">
      <a:schemeClr val="accent1">
        <a:alpha val="0"/>
      </a:schemeClr>
    </dgm:linClrLst>
    <dgm:effectClrLst/>
    <dgm:txLinClrLst/>
    <dgm:txFillClrLst meth="repeat">
      <a:schemeClr val="accent1"/>
    </dgm:txFillClrLst>
    <dgm:txEffectClrLst/>
  </dgm:styleLbl>
  <dgm:styleLbl name="node1">
    <dgm:fillClrLst meth="repeat">
      <a:schemeClr val="dk2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dk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 meth="repeat">
      <a:schemeClr val="accent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2">
        <a:alpha val="9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9DD22E7-7001-4E03-AC69-728E578D3AA9}" type="doc">
      <dgm:prSet loTypeId="urn:microsoft.com/office/officeart/2024/3/layout/hArchList1" loCatId="List" qsTypeId="urn:microsoft.com/office/officeart/2005/8/quickstyle/simple2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4C6A45E9-3BDB-4EA5-ACF8-1296064EF50E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1" dirty="0"/>
            <a:t>Add a subtitle​</a:t>
          </a:r>
          <a:endParaRPr lang="en-US" dirty="0"/>
        </a:p>
      </dgm:t>
    </dgm:pt>
    <dgm:pt modelId="{90B682FC-4271-4AE5-A93C-AB95812D65BF}" type="parTrans" cxnId="{95666427-E1AD-4BD0-A5B1-B6EF4CFBD8CE}">
      <dgm:prSet/>
      <dgm:spPr/>
      <dgm:t>
        <a:bodyPr/>
        <a:lstStyle/>
        <a:p>
          <a:endParaRPr lang="en-US"/>
        </a:p>
      </dgm:t>
    </dgm:pt>
    <dgm:pt modelId="{8E6AEB84-2FBA-4345-9A92-F83683486F1F}" type="sibTrans" cxnId="{95666427-E1AD-4BD0-A5B1-B6EF4CFBD8CE}">
      <dgm:prSet/>
      <dgm:spPr/>
      <dgm:t>
        <a:bodyPr/>
        <a:lstStyle/>
        <a:p>
          <a:pPr>
            <a:lnSpc>
              <a:spcPct val="100000"/>
            </a:lnSpc>
            <a:defRPr b="1"/>
          </a:pPr>
          <a:endParaRPr lang="en-US"/>
        </a:p>
      </dgm:t>
    </dgm:pt>
    <dgm:pt modelId="{93084140-8170-4037-A8F9-FDC69DD1A5F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Give general information about this topic to add depth and clarity. Write short, interesting reference points that don’t need to be read aloud.​</a:t>
          </a:r>
        </a:p>
      </dgm:t>
    </dgm:pt>
    <dgm:pt modelId="{5F2AE28E-18B3-4B18-A424-2DF8E8FBE908}" type="parTrans" cxnId="{E63C0315-7B23-4BD9-AB04-F45B7BDADAF9}">
      <dgm:prSet/>
      <dgm:spPr/>
      <dgm:t>
        <a:bodyPr/>
        <a:lstStyle/>
        <a:p>
          <a:endParaRPr lang="en-US"/>
        </a:p>
      </dgm:t>
    </dgm:pt>
    <dgm:pt modelId="{A1C5C9EA-8102-49B7-AAC5-3CB27A4E6800}" type="sibTrans" cxnId="{E63C0315-7B23-4BD9-AB04-F45B7BDADAF9}">
      <dgm:prSet/>
      <dgm:spPr/>
      <dgm:t>
        <a:bodyPr/>
        <a:lstStyle/>
        <a:p>
          <a:endParaRPr lang="en-US"/>
        </a:p>
      </dgm:t>
    </dgm:pt>
    <dgm:pt modelId="{CA3F30AA-3487-4B96-A580-82E75E2E7089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1"/>
            <a:t>Add a subtitle</a:t>
          </a:r>
          <a:endParaRPr lang="en-US"/>
        </a:p>
      </dgm:t>
    </dgm:pt>
    <dgm:pt modelId="{A305D677-FB57-4198-9FC9-6C4231E9A8F0}" type="parTrans" cxnId="{B66369C7-0B4E-40C3-8FF7-E61808B4694F}">
      <dgm:prSet/>
      <dgm:spPr/>
      <dgm:t>
        <a:bodyPr/>
        <a:lstStyle/>
        <a:p>
          <a:endParaRPr lang="en-US"/>
        </a:p>
      </dgm:t>
    </dgm:pt>
    <dgm:pt modelId="{2827C685-60E8-4658-B5D7-56DAAEC58DA2}" type="sibTrans" cxnId="{B66369C7-0B4E-40C3-8FF7-E61808B4694F}">
      <dgm:prSet/>
      <dgm:spPr/>
      <dgm:t>
        <a:bodyPr/>
        <a:lstStyle/>
        <a:p>
          <a:pPr>
            <a:lnSpc>
              <a:spcPct val="100000"/>
            </a:lnSpc>
            <a:defRPr b="1"/>
          </a:pPr>
          <a:endParaRPr lang="en-US"/>
        </a:p>
      </dgm:t>
    </dgm:pt>
    <dgm:pt modelId="{FE14EEE0-46FB-4EC9-AC89-6702BC45892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Give general information about this topic to add depth and clarity. Write short, interesting reference points that don’t need to be read aloud.​</a:t>
          </a:r>
        </a:p>
      </dgm:t>
    </dgm:pt>
    <dgm:pt modelId="{5E7DFBE6-1B4A-47B4-A7FE-641F7B993DF5}" type="parTrans" cxnId="{335D82AD-73BE-4A14-8EFF-3F36D24380B6}">
      <dgm:prSet/>
      <dgm:spPr/>
      <dgm:t>
        <a:bodyPr/>
        <a:lstStyle/>
        <a:p>
          <a:endParaRPr lang="en-US"/>
        </a:p>
      </dgm:t>
    </dgm:pt>
    <dgm:pt modelId="{7CFAB3B8-ECB9-4A1F-BC06-F2E501C61669}" type="sibTrans" cxnId="{335D82AD-73BE-4A14-8EFF-3F36D24380B6}">
      <dgm:prSet/>
      <dgm:spPr/>
      <dgm:t>
        <a:bodyPr/>
        <a:lstStyle/>
        <a:p>
          <a:endParaRPr lang="en-US"/>
        </a:p>
      </dgm:t>
    </dgm:pt>
    <dgm:pt modelId="{B22673F3-F502-4E16-B0FE-C3BB6AB82AB4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1"/>
            <a:t>Add a subtitle​</a:t>
          </a:r>
          <a:endParaRPr lang="en-US"/>
        </a:p>
      </dgm:t>
    </dgm:pt>
    <dgm:pt modelId="{A68808E3-859D-4829-840C-2D5082C3F7B2}" type="parTrans" cxnId="{E045BFCF-7C4A-452E-A137-94051476DD05}">
      <dgm:prSet/>
      <dgm:spPr/>
      <dgm:t>
        <a:bodyPr/>
        <a:lstStyle/>
        <a:p>
          <a:endParaRPr lang="en-US"/>
        </a:p>
      </dgm:t>
    </dgm:pt>
    <dgm:pt modelId="{B8EA8944-5AEA-4CF5-A56C-47550BAD9974}" type="sibTrans" cxnId="{E045BFCF-7C4A-452E-A137-94051476DD05}">
      <dgm:prSet/>
      <dgm:spPr/>
      <dgm:t>
        <a:bodyPr/>
        <a:lstStyle/>
        <a:p>
          <a:endParaRPr lang="en-US"/>
        </a:p>
      </dgm:t>
    </dgm:pt>
    <dgm:pt modelId="{2D451265-69DC-4939-A7F6-BA9BA9CDD72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Give general information about this topic to add depth and clarity. Write short, interesting reference points that don’t need to be read aloud.​</a:t>
          </a:r>
        </a:p>
      </dgm:t>
    </dgm:pt>
    <dgm:pt modelId="{D0F42F63-9B15-4E55-8C7C-D6789B13C7D3}" type="parTrans" cxnId="{738D5CA5-3605-49EB-B5F5-9C5D0708B5C1}">
      <dgm:prSet/>
      <dgm:spPr/>
      <dgm:t>
        <a:bodyPr/>
        <a:lstStyle/>
        <a:p>
          <a:endParaRPr lang="en-US"/>
        </a:p>
      </dgm:t>
    </dgm:pt>
    <dgm:pt modelId="{08F9F79D-5389-4B99-95EE-8E036ED88F5F}" type="sibTrans" cxnId="{738D5CA5-3605-49EB-B5F5-9C5D0708B5C1}">
      <dgm:prSet/>
      <dgm:spPr/>
      <dgm:t>
        <a:bodyPr/>
        <a:lstStyle/>
        <a:p>
          <a:endParaRPr lang="en-US"/>
        </a:p>
      </dgm:t>
    </dgm:pt>
    <dgm:pt modelId="{AFB979AC-B948-1440-8952-D594916D8D84}" type="pres">
      <dgm:prSet presAssocID="{A9DD22E7-7001-4E03-AC69-728E578D3AA9}" presName="Name0" presStyleCnt="0">
        <dgm:presLayoutVars>
          <dgm:dir/>
          <dgm:resizeHandles val="exact"/>
        </dgm:presLayoutVars>
      </dgm:prSet>
      <dgm:spPr/>
    </dgm:pt>
    <dgm:pt modelId="{D034736B-C0FE-7E4B-9DD7-083EC3DE6B3F}" type="pres">
      <dgm:prSet presAssocID="{4C6A45E9-3BDB-4EA5-ACF8-1296064EF50E}" presName="compNode" presStyleCnt="0"/>
      <dgm:spPr/>
    </dgm:pt>
    <dgm:pt modelId="{8E864657-E593-6F41-9B8D-1DB38BEBD96D}" type="pres">
      <dgm:prSet presAssocID="{4C6A45E9-3BDB-4EA5-ACF8-1296064EF50E}" presName="pictRect" presStyleLbl="revTx" presStyleIdx="0" presStyleCnt="6">
        <dgm:presLayoutVars>
          <dgm:chMax val="0"/>
          <dgm:bulletEnabled/>
        </dgm:presLayoutVars>
      </dgm:prSet>
      <dgm:spPr/>
    </dgm:pt>
    <dgm:pt modelId="{8A970C47-54EE-DF48-B489-7AC145568F92}" type="pres">
      <dgm:prSet presAssocID="{4C6A45E9-3BDB-4EA5-ACF8-1296064EF50E}" presName="textRect" presStyleLbl="revTx" presStyleIdx="1" presStyleCnt="6">
        <dgm:presLayoutVars>
          <dgm:bulletEnabled/>
        </dgm:presLayoutVars>
      </dgm:prSet>
      <dgm:spPr/>
    </dgm:pt>
    <dgm:pt modelId="{4E7EEAAD-C013-D642-B9DC-547B9F29582D}" type="pres">
      <dgm:prSet presAssocID="{8E6AEB84-2FBA-4345-9A92-F83683486F1F}" presName="sibTrans" presStyleLbl="sibTrans2D1" presStyleIdx="0" presStyleCnt="0"/>
      <dgm:spPr/>
    </dgm:pt>
    <dgm:pt modelId="{6A790CC4-4E91-3D4D-833B-08C042B956EB}" type="pres">
      <dgm:prSet presAssocID="{CA3F30AA-3487-4B96-A580-82E75E2E7089}" presName="compNode" presStyleCnt="0"/>
      <dgm:spPr/>
    </dgm:pt>
    <dgm:pt modelId="{5DC29882-35A0-CB47-A28E-A4A7EC57AF6B}" type="pres">
      <dgm:prSet presAssocID="{CA3F30AA-3487-4B96-A580-82E75E2E7089}" presName="pictRect" presStyleLbl="revTx" presStyleIdx="2" presStyleCnt="6">
        <dgm:presLayoutVars>
          <dgm:chMax val="0"/>
          <dgm:bulletEnabled/>
        </dgm:presLayoutVars>
      </dgm:prSet>
      <dgm:spPr/>
    </dgm:pt>
    <dgm:pt modelId="{267C4D01-27A2-FC48-9B81-4FD359C8DC21}" type="pres">
      <dgm:prSet presAssocID="{CA3F30AA-3487-4B96-A580-82E75E2E7089}" presName="textRect" presStyleLbl="revTx" presStyleIdx="3" presStyleCnt="6">
        <dgm:presLayoutVars>
          <dgm:bulletEnabled/>
        </dgm:presLayoutVars>
      </dgm:prSet>
      <dgm:spPr/>
    </dgm:pt>
    <dgm:pt modelId="{909CF368-BDCA-2746-9A28-D5A210491C47}" type="pres">
      <dgm:prSet presAssocID="{2827C685-60E8-4658-B5D7-56DAAEC58DA2}" presName="sibTrans" presStyleLbl="sibTrans2D1" presStyleIdx="0" presStyleCnt="0"/>
      <dgm:spPr/>
    </dgm:pt>
    <dgm:pt modelId="{94E0C909-CFCF-CC46-9E6A-8B15663AA669}" type="pres">
      <dgm:prSet presAssocID="{B22673F3-F502-4E16-B0FE-C3BB6AB82AB4}" presName="compNode" presStyleCnt="0"/>
      <dgm:spPr/>
    </dgm:pt>
    <dgm:pt modelId="{96AB16E6-CCEF-524A-AB75-F19119BF1121}" type="pres">
      <dgm:prSet presAssocID="{B22673F3-F502-4E16-B0FE-C3BB6AB82AB4}" presName="pictRect" presStyleLbl="revTx" presStyleIdx="4" presStyleCnt="6">
        <dgm:presLayoutVars>
          <dgm:chMax val="0"/>
          <dgm:bulletEnabled/>
        </dgm:presLayoutVars>
      </dgm:prSet>
      <dgm:spPr/>
    </dgm:pt>
    <dgm:pt modelId="{C80E7752-ACA2-0047-93E2-B5265A14EE27}" type="pres">
      <dgm:prSet presAssocID="{B22673F3-F502-4E16-B0FE-C3BB6AB82AB4}" presName="textRect" presStyleLbl="revTx" presStyleIdx="5" presStyleCnt="6">
        <dgm:presLayoutVars>
          <dgm:bulletEnabled/>
        </dgm:presLayoutVars>
      </dgm:prSet>
      <dgm:spPr/>
    </dgm:pt>
  </dgm:ptLst>
  <dgm:cxnLst>
    <dgm:cxn modelId="{E63C0315-7B23-4BD9-AB04-F45B7BDADAF9}" srcId="{4C6A45E9-3BDB-4EA5-ACF8-1296064EF50E}" destId="{93084140-8170-4037-A8F9-FDC69DD1A5FC}" srcOrd="0" destOrd="0" parTransId="{5F2AE28E-18B3-4B18-A424-2DF8E8FBE908}" sibTransId="{A1C5C9EA-8102-49B7-AAC5-3CB27A4E6800}"/>
    <dgm:cxn modelId="{32553D15-68DA-C041-BABA-F4B79C05FA58}" type="presOf" srcId="{2827C685-60E8-4658-B5D7-56DAAEC58DA2}" destId="{909CF368-BDCA-2746-9A28-D5A210491C47}" srcOrd="0" destOrd="0" presId="urn:microsoft.com/office/officeart/2024/3/layout/hArchList1"/>
    <dgm:cxn modelId="{20EB8318-DFA9-8E46-9FB6-471AD63E59F7}" type="presOf" srcId="{4C6A45E9-3BDB-4EA5-ACF8-1296064EF50E}" destId="{8E864657-E593-6F41-9B8D-1DB38BEBD96D}" srcOrd="0" destOrd="0" presId="urn:microsoft.com/office/officeart/2024/3/layout/hArchList1"/>
    <dgm:cxn modelId="{10C1BF23-EBDD-BC4F-B1A7-92AFD0F57531}" type="presOf" srcId="{A9DD22E7-7001-4E03-AC69-728E578D3AA9}" destId="{AFB979AC-B948-1440-8952-D594916D8D84}" srcOrd="0" destOrd="0" presId="urn:microsoft.com/office/officeart/2024/3/layout/hArchList1"/>
    <dgm:cxn modelId="{95666427-E1AD-4BD0-A5B1-B6EF4CFBD8CE}" srcId="{A9DD22E7-7001-4E03-AC69-728E578D3AA9}" destId="{4C6A45E9-3BDB-4EA5-ACF8-1296064EF50E}" srcOrd="0" destOrd="0" parTransId="{90B682FC-4271-4AE5-A93C-AB95812D65BF}" sibTransId="{8E6AEB84-2FBA-4345-9A92-F83683486F1F}"/>
    <dgm:cxn modelId="{B5EE7238-0256-C746-8097-F69789CE47A4}" type="presOf" srcId="{CA3F30AA-3487-4B96-A580-82E75E2E7089}" destId="{5DC29882-35A0-CB47-A28E-A4A7EC57AF6B}" srcOrd="0" destOrd="0" presId="urn:microsoft.com/office/officeart/2024/3/layout/hArchList1"/>
    <dgm:cxn modelId="{C250133E-9956-DE4C-84DD-16B839844CFB}" type="presOf" srcId="{8E6AEB84-2FBA-4345-9A92-F83683486F1F}" destId="{4E7EEAAD-C013-D642-B9DC-547B9F29582D}" srcOrd="0" destOrd="0" presId="urn:microsoft.com/office/officeart/2024/3/layout/hArchList1"/>
    <dgm:cxn modelId="{8D05194F-3301-AA49-AED7-0DB6B7A11783}" type="presOf" srcId="{FE14EEE0-46FB-4EC9-AC89-6702BC458924}" destId="{267C4D01-27A2-FC48-9B81-4FD359C8DC21}" srcOrd="0" destOrd="0" presId="urn:microsoft.com/office/officeart/2024/3/layout/hArchList1"/>
    <dgm:cxn modelId="{94946996-27E7-E343-A9FF-EABE38EC7AF2}" type="presOf" srcId="{93084140-8170-4037-A8F9-FDC69DD1A5FC}" destId="{8A970C47-54EE-DF48-B489-7AC145568F92}" srcOrd="0" destOrd="0" presId="urn:microsoft.com/office/officeart/2024/3/layout/hArchList1"/>
    <dgm:cxn modelId="{D73F5F9A-7571-8144-A4B7-4C590405202A}" type="presOf" srcId="{2D451265-69DC-4939-A7F6-BA9BA9CDD724}" destId="{C80E7752-ACA2-0047-93E2-B5265A14EE27}" srcOrd="0" destOrd="0" presId="urn:microsoft.com/office/officeart/2024/3/layout/hArchList1"/>
    <dgm:cxn modelId="{738D5CA5-3605-49EB-B5F5-9C5D0708B5C1}" srcId="{B22673F3-F502-4E16-B0FE-C3BB6AB82AB4}" destId="{2D451265-69DC-4939-A7F6-BA9BA9CDD724}" srcOrd="0" destOrd="0" parTransId="{D0F42F63-9B15-4E55-8C7C-D6789B13C7D3}" sibTransId="{08F9F79D-5389-4B99-95EE-8E036ED88F5F}"/>
    <dgm:cxn modelId="{335D82AD-73BE-4A14-8EFF-3F36D24380B6}" srcId="{CA3F30AA-3487-4B96-A580-82E75E2E7089}" destId="{FE14EEE0-46FB-4EC9-AC89-6702BC458924}" srcOrd="0" destOrd="0" parTransId="{5E7DFBE6-1B4A-47B4-A7FE-641F7B993DF5}" sibTransId="{7CFAB3B8-ECB9-4A1F-BC06-F2E501C61669}"/>
    <dgm:cxn modelId="{B66369C7-0B4E-40C3-8FF7-E61808B4694F}" srcId="{A9DD22E7-7001-4E03-AC69-728E578D3AA9}" destId="{CA3F30AA-3487-4B96-A580-82E75E2E7089}" srcOrd="1" destOrd="0" parTransId="{A305D677-FB57-4198-9FC9-6C4231E9A8F0}" sibTransId="{2827C685-60E8-4658-B5D7-56DAAEC58DA2}"/>
    <dgm:cxn modelId="{E045BFCF-7C4A-452E-A137-94051476DD05}" srcId="{A9DD22E7-7001-4E03-AC69-728E578D3AA9}" destId="{B22673F3-F502-4E16-B0FE-C3BB6AB82AB4}" srcOrd="2" destOrd="0" parTransId="{A68808E3-859D-4829-840C-2D5082C3F7B2}" sibTransId="{B8EA8944-5AEA-4CF5-A56C-47550BAD9974}"/>
    <dgm:cxn modelId="{915A6DE5-42C9-254B-A2C9-D5634A53F0AD}" type="presOf" srcId="{B22673F3-F502-4E16-B0FE-C3BB6AB82AB4}" destId="{96AB16E6-CCEF-524A-AB75-F19119BF1121}" srcOrd="0" destOrd="0" presId="urn:microsoft.com/office/officeart/2024/3/layout/hArchList1"/>
    <dgm:cxn modelId="{8398603D-E9A9-2C4D-9556-A781F30DEE20}" type="presParOf" srcId="{AFB979AC-B948-1440-8952-D594916D8D84}" destId="{D034736B-C0FE-7E4B-9DD7-083EC3DE6B3F}" srcOrd="0" destOrd="0" presId="urn:microsoft.com/office/officeart/2024/3/layout/hArchList1"/>
    <dgm:cxn modelId="{6B427408-6811-C146-9F75-F5BF4A901F3A}" type="presParOf" srcId="{D034736B-C0FE-7E4B-9DD7-083EC3DE6B3F}" destId="{8E864657-E593-6F41-9B8D-1DB38BEBD96D}" srcOrd="0" destOrd="0" presId="urn:microsoft.com/office/officeart/2024/3/layout/hArchList1"/>
    <dgm:cxn modelId="{CE0C4B7E-E267-4E4A-9436-4B14263F9827}" type="presParOf" srcId="{D034736B-C0FE-7E4B-9DD7-083EC3DE6B3F}" destId="{8A970C47-54EE-DF48-B489-7AC145568F92}" srcOrd="1" destOrd="0" presId="urn:microsoft.com/office/officeart/2024/3/layout/hArchList1"/>
    <dgm:cxn modelId="{0FF2D706-1227-1D49-AC74-D8ED6810E929}" type="presParOf" srcId="{AFB979AC-B948-1440-8952-D594916D8D84}" destId="{4E7EEAAD-C013-D642-B9DC-547B9F29582D}" srcOrd="1" destOrd="0" presId="urn:microsoft.com/office/officeart/2024/3/layout/hArchList1"/>
    <dgm:cxn modelId="{C627D2F2-D4E8-164B-9286-DA6328F6B40A}" type="presParOf" srcId="{AFB979AC-B948-1440-8952-D594916D8D84}" destId="{6A790CC4-4E91-3D4D-833B-08C042B956EB}" srcOrd="2" destOrd="0" presId="urn:microsoft.com/office/officeart/2024/3/layout/hArchList1"/>
    <dgm:cxn modelId="{D7468A04-031D-984D-B2EC-DEC6C9C49B95}" type="presParOf" srcId="{6A790CC4-4E91-3D4D-833B-08C042B956EB}" destId="{5DC29882-35A0-CB47-A28E-A4A7EC57AF6B}" srcOrd="0" destOrd="0" presId="urn:microsoft.com/office/officeart/2024/3/layout/hArchList1"/>
    <dgm:cxn modelId="{DBE670D7-46E3-E54E-986E-70E903C251DF}" type="presParOf" srcId="{6A790CC4-4E91-3D4D-833B-08C042B956EB}" destId="{267C4D01-27A2-FC48-9B81-4FD359C8DC21}" srcOrd="1" destOrd="0" presId="urn:microsoft.com/office/officeart/2024/3/layout/hArchList1"/>
    <dgm:cxn modelId="{3FFF511B-DE4E-AE43-B999-6974B66CF340}" type="presParOf" srcId="{AFB979AC-B948-1440-8952-D594916D8D84}" destId="{909CF368-BDCA-2746-9A28-D5A210491C47}" srcOrd="3" destOrd="0" presId="urn:microsoft.com/office/officeart/2024/3/layout/hArchList1"/>
    <dgm:cxn modelId="{239E7A7C-9FC9-9241-B0F4-E9C21EFF4587}" type="presParOf" srcId="{AFB979AC-B948-1440-8952-D594916D8D84}" destId="{94E0C909-CFCF-CC46-9E6A-8B15663AA669}" srcOrd="4" destOrd="0" presId="urn:microsoft.com/office/officeart/2024/3/layout/hArchList1"/>
    <dgm:cxn modelId="{1A600002-3F7C-EA43-ACE8-6766D5D5B6C0}" type="presParOf" srcId="{94E0C909-CFCF-CC46-9E6A-8B15663AA669}" destId="{96AB16E6-CCEF-524A-AB75-F19119BF1121}" srcOrd="0" destOrd="0" presId="urn:microsoft.com/office/officeart/2024/3/layout/hArchList1"/>
    <dgm:cxn modelId="{97E607AA-0F6F-5848-845E-67695BDCD8BB}" type="presParOf" srcId="{94E0C909-CFCF-CC46-9E6A-8B15663AA669}" destId="{C80E7752-ACA2-0047-93E2-B5265A14EE27}" srcOrd="1" destOrd="0" presId="urn:microsoft.com/office/officeart/2024/3/layout/hArc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797FA1F-4925-C049-905F-B8D371BE0BFE}" type="doc">
      <dgm:prSet loTypeId="urn:microsoft.com/office/officeart/2024/3/layout/SimpleTimelineDefaultVariant" loCatId="Timeline" qsTypeId="urn:microsoft.com/office/officeart/2005/8/quickstyle/simple1" qsCatId="simple" csTypeId="urn:microsoft.com/office/officeart/2005/8/colors/SimpleTimelineDefaultColorVariant" csCatId="other" phldr="1"/>
      <dgm:spPr/>
      <dgm:t>
        <a:bodyPr/>
        <a:lstStyle/>
        <a:p>
          <a:endParaRPr lang="en-US"/>
        </a:p>
      </dgm:t>
    </dgm:pt>
    <dgm:pt modelId="{54443154-C962-BA45-AA1E-0070C10E2128}">
      <dgm:prSet/>
      <dgm:spPr/>
      <dgm:t>
        <a:bodyPr/>
        <a:lstStyle/>
        <a:p>
          <a:pPr>
            <a:defRPr b="1"/>
          </a:pPr>
          <a:r>
            <a:rPr lang="en-KR" dirty="0"/>
            <a:t>Add an event</a:t>
          </a:r>
        </a:p>
      </dgm:t>
    </dgm:pt>
    <dgm:pt modelId="{7C681AFD-629B-754B-866E-8605B5E4911F}" type="parTrans" cxnId="{96ABB114-2655-5645-A812-7303575CB068}">
      <dgm:prSet/>
      <dgm:spPr/>
      <dgm:t>
        <a:bodyPr/>
        <a:lstStyle/>
        <a:p>
          <a:endParaRPr lang="en-US"/>
        </a:p>
      </dgm:t>
    </dgm:pt>
    <dgm:pt modelId="{CAEA46B1-E1E3-7A4C-909C-852FF0623F85}" type="sibTrans" cxnId="{96ABB114-2655-5645-A812-7303575CB068}">
      <dgm:prSet/>
      <dgm:spPr/>
      <dgm:t>
        <a:bodyPr/>
        <a:lstStyle/>
        <a:p>
          <a:endParaRPr lang="en-US"/>
        </a:p>
      </dgm:t>
    </dgm:pt>
    <dgm:pt modelId="{F7A80E09-94EC-1747-97E9-D6FA1C92E79A}">
      <dgm:prSet/>
      <dgm:spPr/>
      <dgm:t>
        <a:bodyPr/>
        <a:lstStyle/>
        <a:p>
          <a:r>
            <a:rPr lang="en-KR" dirty="0"/>
            <a:t>Write a description of the significance of this event</a:t>
          </a:r>
        </a:p>
      </dgm:t>
    </dgm:pt>
    <dgm:pt modelId="{F08C4FDA-0F23-5F4D-980D-AC1D86500750}" type="parTrans" cxnId="{A7D5C060-EA9A-1D44-B97F-1B2E9580C3CC}">
      <dgm:prSet/>
      <dgm:spPr/>
      <dgm:t>
        <a:bodyPr/>
        <a:lstStyle/>
        <a:p>
          <a:endParaRPr lang="en-US"/>
        </a:p>
      </dgm:t>
    </dgm:pt>
    <dgm:pt modelId="{16AC5F6B-61C9-C647-82DC-BF06994D8B57}" type="sibTrans" cxnId="{A7D5C060-EA9A-1D44-B97F-1B2E9580C3CC}">
      <dgm:prSet/>
      <dgm:spPr/>
      <dgm:t>
        <a:bodyPr/>
        <a:lstStyle/>
        <a:p>
          <a:endParaRPr lang="en-US"/>
        </a:p>
      </dgm:t>
    </dgm:pt>
    <dgm:pt modelId="{D82584EA-707E-D842-8D54-67A809DB16E7}">
      <dgm:prSet/>
      <dgm:spPr/>
      <dgm:t>
        <a:bodyPr/>
        <a:lstStyle/>
        <a:p>
          <a:pPr>
            <a:defRPr b="1"/>
          </a:pPr>
          <a:r>
            <a:rPr lang="en-KR"/>
            <a:t>Add an event</a:t>
          </a:r>
        </a:p>
      </dgm:t>
    </dgm:pt>
    <dgm:pt modelId="{9078DD6E-5737-8249-907F-98ECE17BCFAE}" type="parTrans" cxnId="{0C578F9D-4178-8A45-AF95-9AF363C7BE3E}">
      <dgm:prSet/>
      <dgm:spPr/>
      <dgm:t>
        <a:bodyPr/>
        <a:lstStyle/>
        <a:p>
          <a:endParaRPr lang="en-US"/>
        </a:p>
      </dgm:t>
    </dgm:pt>
    <dgm:pt modelId="{965B91DC-CF0D-1349-9C53-CE997CBB6CAC}" type="sibTrans" cxnId="{0C578F9D-4178-8A45-AF95-9AF363C7BE3E}">
      <dgm:prSet/>
      <dgm:spPr/>
      <dgm:t>
        <a:bodyPr/>
        <a:lstStyle/>
        <a:p>
          <a:endParaRPr lang="en-US"/>
        </a:p>
      </dgm:t>
    </dgm:pt>
    <dgm:pt modelId="{DE0182A5-0FC6-E049-9F7A-11D65197D910}">
      <dgm:prSet/>
      <dgm:spPr/>
      <dgm:t>
        <a:bodyPr/>
        <a:lstStyle/>
        <a:p>
          <a:r>
            <a:rPr lang="en-KR"/>
            <a:t>Write a description of the significance of this event</a:t>
          </a:r>
        </a:p>
      </dgm:t>
    </dgm:pt>
    <dgm:pt modelId="{3C4BD433-9986-B243-B1E3-ED397FE8588B}" type="parTrans" cxnId="{89797CBA-5784-6D42-B985-B60B4BC3A7F4}">
      <dgm:prSet/>
      <dgm:spPr/>
      <dgm:t>
        <a:bodyPr/>
        <a:lstStyle/>
        <a:p>
          <a:endParaRPr lang="en-US"/>
        </a:p>
      </dgm:t>
    </dgm:pt>
    <dgm:pt modelId="{E882239A-1C3E-B745-903D-0B39A33099A7}" type="sibTrans" cxnId="{89797CBA-5784-6D42-B985-B60B4BC3A7F4}">
      <dgm:prSet/>
      <dgm:spPr/>
      <dgm:t>
        <a:bodyPr/>
        <a:lstStyle/>
        <a:p>
          <a:endParaRPr lang="en-US"/>
        </a:p>
      </dgm:t>
    </dgm:pt>
    <dgm:pt modelId="{7C51E9E5-24AA-CE45-B442-198A05DE0268}">
      <dgm:prSet/>
      <dgm:spPr/>
      <dgm:t>
        <a:bodyPr/>
        <a:lstStyle/>
        <a:p>
          <a:pPr>
            <a:defRPr b="1"/>
          </a:pPr>
          <a:r>
            <a:rPr lang="en-KR"/>
            <a:t>Add an event</a:t>
          </a:r>
        </a:p>
      </dgm:t>
    </dgm:pt>
    <dgm:pt modelId="{A8B6882A-020E-4241-A3E4-728F38FF019E}" type="parTrans" cxnId="{0D316EFB-1407-4A4A-8F68-5AF530B1B601}">
      <dgm:prSet/>
      <dgm:spPr/>
      <dgm:t>
        <a:bodyPr/>
        <a:lstStyle/>
        <a:p>
          <a:endParaRPr lang="en-US"/>
        </a:p>
      </dgm:t>
    </dgm:pt>
    <dgm:pt modelId="{DDF3F191-CBFD-D84A-B53E-BE24C3852955}" type="sibTrans" cxnId="{0D316EFB-1407-4A4A-8F68-5AF530B1B601}">
      <dgm:prSet/>
      <dgm:spPr/>
      <dgm:t>
        <a:bodyPr/>
        <a:lstStyle/>
        <a:p>
          <a:endParaRPr lang="en-US"/>
        </a:p>
      </dgm:t>
    </dgm:pt>
    <dgm:pt modelId="{BEE1583D-C18D-134B-AE8A-DE619B33AAE1}">
      <dgm:prSet/>
      <dgm:spPr/>
      <dgm:t>
        <a:bodyPr/>
        <a:lstStyle/>
        <a:p>
          <a:r>
            <a:rPr lang="en-KR"/>
            <a:t>Write a description of the significance of this event</a:t>
          </a:r>
        </a:p>
      </dgm:t>
    </dgm:pt>
    <dgm:pt modelId="{7F8D78A7-5423-CC47-B515-240B62E0866C}" type="parTrans" cxnId="{C5E1F49F-2106-0E48-BE2B-202EF2E3DA2A}">
      <dgm:prSet/>
      <dgm:spPr/>
      <dgm:t>
        <a:bodyPr/>
        <a:lstStyle/>
        <a:p>
          <a:endParaRPr lang="en-US"/>
        </a:p>
      </dgm:t>
    </dgm:pt>
    <dgm:pt modelId="{1476A2A1-10FA-0346-8B74-5541855DFE02}" type="sibTrans" cxnId="{C5E1F49F-2106-0E48-BE2B-202EF2E3DA2A}">
      <dgm:prSet/>
      <dgm:spPr/>
      <dgm:t>
        <a:bodyPr/>
        <a:lstStyle/>
        <a:p>
          <a:endParaRPr lang="en-US"/>
        </a:p>
      </dgm:t>
    </dgm:pt>
    <dgm:pt modelId="{D8E7956C-9119-7F45-BE1A-1227E7A352C2}">
      <dgm:prSet/>
      <dgm:spPr/>
      <dgm:t>
        <a:bodyPr/>
        <a:lstStyle/>
        <a:p>
          <a:pPr>
            <a:defRPr b="1"/>
          </a:pPr>
          <a:r>
            <a:rPr lang="en-KR"/>
            <a:t>Add an event</a:t>
          </a:r>
        </a:p>
      </dgm:t>
    </dgm:pt>
    <dgm:pt modelId="{1048C0F4-087B-344B-8FE0-C1EB2F8373C6}" type="parTrans" cxnId="{AC7750D0-B7F3-3F4A-8DEE-D2604C6CE5A7}">
      <dgm:prSet/>
      <dgm:spPr/>
      <dgm:t>
        <a:bodyPr/>
        <a:lstStyle/>
        <a:p>
          <a:endParaRPr lang="en-US"/>
        </a:p>
      </dgm:t>
    </dgm:pt>
    <dgm:pt modelId="{367FC52C-05FC-1344-B823-B66D2D67E3F1}" type="sibTrans" cxnId="{AC7750D0-B7F3-3F4A-8DEE-D2604C6CE5A7}">
      <dgm:prSet/>
      <dgm:spPr/>
      <dgm:t>
        <a:bodyPr/>
        <a:lstStyle/>
        <a:p>
          <a:endParaRPr lang="en-US"/>
        </a:p>
      </dgm:t>
    </dgm:pt>
    <dgm:pt modelId="{67E663DF-0CE0-7144-A58B-5D415B62B7A4}">
      <dgm:prSet/>
      <dgm:spPr/>
      <dgm:t>
        <a:bodyPr/>
        <a:lstStyle/>
        <a:p>
          <a:r>
            <a:rPr lang="en-KR" dirty="0"/>
            <a:t>Write a description of the significance of this event</a:t>
          </a:r>
        </a:p>
      </dgm:t>
    </dgm:pt>
    <dgm:pt modelId="{44123627-A166-C642-8DC5-AE42F93D5064}" type="parTrans" cxnId="{53126A62-C50B-3C45-A7DB-061C6347AAFC}">
      <dgm:prSet/>
      <dgm:spPr/>
      <dgm:t>
        <a:bodyPr/>
        <a:lstStyle/>
        <a:p>
          <a:endParaRPr lang="en-US"/>
        </a:p>
      </dgm:t>
    </dgm:pt>
    <dgm:pt modelId="{02BCF458-0AAD-4E44-927C-D67B3690B44B}" type="sibTrans" cxnId="{53126A62-C50B-3C45-A7DB-061C6347AAFC}">
      <dgm:prSet/>
      <dgm:spPr/>
      <dgm:t>
        <a:bodyPr/>
        <a:lstStyle/>
        <a:p>
          <a:endParaRPr lang="en-US"/>
        </a:p>
      </dgm:t>
    </dgm:pt>
    <dgm:pt modelId="{BFB9978E-ABAC-B34C-8ADD-030277814A1B}">
      <dgm:prSet/>
      <dgm:spPr/>
      <dgm:t>
        <a:bodyPr/>
        <a:lstStyle/>
        <a:p>
          <a:pPr>
            <a:defRPr b="1"/>
          </a:pPr>
          <a:r>
            <a:rPr lang="en-KR"/>
            <a:t>Add an event</a:t>
          </a:r>
        </a:p>
      </dgm:t>
    </dgm:pt>
    <dgm:pt modelId="{9971EFFF-0F1F-8047-8000-0D3927D4544F}" type="parTrans" cxnId="{864E15F4-03FF-3C47-A837-997E520B45A5}">
      <dgm:prSet/>
      <dgm:spPr/>
      <dgm:t>
        <a:bodyPr/>
        <a:lstStyle/>
        <a:p>
          <a:endParaRPr lang="en-US"/>
        </a:p>
      </dgm:t>
    </dgm:pt>
    <dgm:pt modelId="{6D89D74E-7759-F84A-B9EF-4342AD42D0BA}" type="sibTrans" cxnId="{864E15F4-03FF-3C47-A837-997E520B45A5}">
      <dgm:prSet/>
      <dgm:spPr/>
      <dgm:t>
        <a:bodyPr/>
        <a:lstStyle/>
        <a:p>
          <a:endParaRPr lang="en-US"/>
        </a:p>
      </dgm:t>
    </dgm:pt>
    <dgm:pt modelId="{409997D6-E323-3846-9E91-2249B716C8DF}">
      <dgm:prSet/>
      <dgm:spPr/>
      <dgm:t>
        <a:bodyPr/>
        <a:lstStyle/>
        <a:p>
          <a:r>
            <a:rPr lang="en-KR"/>
            <a:t>Write a description of the significance of this event</a:t>
          </a:r>
        </a:p>
      </dgm:t>
    </dgm:pt>
    <dgm:pt modelId="{8F573E61-7E74-544F-8F53-0F4B09397A35}" type="parTrans" cxnId="{3998133D-A3DB-3D45-8FAE-EE86A234DA1F}">
      <dgm:prSet/>
      <dgm:spPr/>
      <dgm:t>
        <a:bodyPr/>
        <a:lstStyle/>
        <a:p>
          <a:endParaRPr lang="en-US"/>
        </a:p>
      </dgm:t>
    </dgm:pt>
    <dgm:pt modelId="{814BBA4B-E252-BD45-B001-BB6F41B7D60D}" type="sibTrans" cxnId="{3998133D-A3DB-3D45-8FAE-EE86A234DA1F}">
      <dgm:prSet/>
      <dgm:spPr/>
      <dgm:t>
        <a:bodyPr/>
        <a:lstStyle/>
        <a:p>
          <a:endParaRPr lang="en-US"/>
        </a:p>
      </dgm:t>
    </dgm:pt>
    <dgm:pt modelId="{CF0E2943-849F-734A-B0BF-F471E6907D01}" type="pres">
      <dgm:prSet presAssocID="{4797FA1F-4925-C049-905F-B8D371BE0BFE}" presName="root" presStyleCnt="0">
        <dgm:presLayoutVars>
          <dgm:chMax/>
          <dgm:chPref/>
          <dgm:animLvl val="lvl"/>
        </dgm:presLayoutVars>
      </dgm:prSet>
      <dgm:spPr/>
    </dgm:pt>
    <dgm:pt modelId="{D8B090E3-B560-104B-9557-6478879BC2D2}" type="pres">
      <dgm:prSet presAssocID="{4797FA1F-4925-C049-905F-B8D371BE0BFE}" presName="divider" presStyleLbl="alignAcc1" presStyleIdx="0" presStyleCnt="1"/>
      <dgm:spPr>
        <a:solidFill>
          <a:schemeClr val="dk2">
            <a:alpha val="90000"/>
            <a:hueOff val="0"/>
            <a:satOff val="0"/>
            <a:lumOff val="0"/>
            <a:alphaOff val="0"/>
          </a:schemeClr>
        </a:solidFill>
        <a:ln w="120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 w="med" len="med"/>
        </a:ln>
        <a:effectLst/>
      </dgm:spPr>
    </dgm:pt>
    <dgm:pt modelId="{32175CCA-2114-5442-83A8-2FAA12A62BAA}" type="pres">
      <dgm:prSet presAssocID="{4797FA1F-4925-C049-905F-B8D371BE0BFE}" presName="nodes" presStyleCnt="0">
        <dgm:presLayoutVars>
          <dgm:chMax/>
          <dgm:chPref/>
          <dgm:animLvl val="lvl"/>
        </dgm:presLayoutVars>
      </dgm:prSet>
      <dgm:spPr/>
    </dgm:pt>
    <dgm:pt modelId="{4E41917C-31C0-6245-9F64-3C3EEC84FA87}" type="pres">
      <dgm:prSet presAssocID="{54443154-C962-BA45-AA1E-0070C10E2128}" presName="composite" presStyleCnt="0"/>
      <dgm:spPr/>
    </dgm:pt>
    <dgm:pt modelId="{406DBA4F-C756-6741-9909-DB26CC7164B4}" type="pres">
      <dgm:prSet presAssocID="{54443154-C962-BA45-AA1E-0070C10E2128}" presName="ConnectorPoint" presStyleLbl="lnNode1" presStyleIdx="0" presStyleCnt="5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gm:spPr>
    </dgm:pt>
    <dgm:pt modelId="{CA8F41FC-B6DA-9A46-BD23-8BC840704E3E}" type="pres">
      <dgm:prSet presAssocID="{54443154-C962-BA45-AA1E-0070C10E2128}" presName="DropPinPlaceHolder" presStyleCnt="0"/>
      <dgm:spPr/>
    </dgm:pt>
    <dgm:pt modelId="{FDEE5CAE-02BA-9146-9E44-7BDBA6C04312}" type="pres">
      <dgm:prSet presAssocID="{54443154-C962-BA45-AA1E-0070C10E2128}" presName="DropPin" presStyleLbl="alignNode1" presStyleIdx="0" presStyleCnt="10"/>
      <dgm:spPr/>
    </dgm:pt>
    <dgm:pt modelId="{E69E04F6-1C51-B44E-8CC6-AF5227DC9DA5}" type="pres">
      <dgm:prSet presAssocID="{54443154-C962-BA45-AA1E-0070C10E2128}" presName="Ellipse" presStyleLbl="fgAcc1" presStyleIdx="0" presStyleCnt="5"/>
      <dgm:spPr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gm:spPr>
    </dgm:pt>
    <dgm:pt modelId="{94772B26-A8D6-ED42-AC1C-DB4EAF766A69}" type="pres">
      <dgm:prSet presAssocID="{54443154-C962-BA45-AA1E-0070C10E2128}" presName="L2TextContainer" presStyleLbl="revTx" presStyleIdx="0" presStyleCnt="5">
        <dgm:presLayoutVars>
          <dgm:bulletEnabled val="1"/>
        </dgm:presLayoutVars>
      </dgm:prSet>
      <dgm:spPr/>
    </dgm:pt>
    <dgm:pt modelId="{737B2015-11E3-8B42-9595-26351368D356}" type="pres">
      <dgm:prSet presAssocID="{54443154-C962-BA45-AA1E-0070C10E2128}" presName="L1TextContainer" presStyleLbl="alignNode1" presStyleIdx="1" presStyleCnt="10">
        <dgm:presLayoutVars>
          <dgm:chMax val="1"/>
          <dgm:chPref val="1"/>
          <dgm:bulletEnabled val="1"/>
        </dgm:presLayoutVars>
      </dgm:prSet>
      <dgm:spPr/>
    </dgm:pt>
    <dgm:pt modelId="{B495170C-39B6-2E44-8BA1-650ADD334B33}" type="pres">
      <dgm:prSet presAssocID="{54443154-C962-BA45-AA1E-0070C10E2128}" presName="ConnectLine" presStyleLbl="sibTrans1D1" presStyleIdx="0" presStyleCnt="5"/>
      <dgm:spPr/>
    </dgm:pt>
    <dgm:pt modelId="{F0291E0C-40F9-D14A-B62C-171CA2AF24B1}" type="pres">
      <dgm:prSet presAssocID="{54443154-C962-BA45-AA1E-0070C10E2128}" presName="EmptyPlaceHolder" presStyleCnt="0"/>
      <dgm:spPr/>
    </dgm:pt>
    <dgm:pt modelId="{B9C8C7DB-222E-EF47-976A-B7E3C605FD99}" type="pres">
      <dgm:prSet presAssocID="{CAEA46B1-E1E3-7A4C-909C-852FF0623F85}" presName="spaceBetweenRectangles" presStyleCnt="0"/>
      <dgm:spPr/>
    </dgm:pt>
    <dgm:pt modelId="{6F2E1724-6B9A-CA49-921F-7F3AEA9A84B6}" type="pres">
      <dgm:prSet presAssocID="{D82584EA-707E-D842-8D54-67A809DB16E7}" presName="composite" presStyleCnt="0"/>
      <dgm:spPr/>
    </dgm:pt>
    <dgm:pt modelId="{1F237BB3-B63D-1242-817E-416B5E545B57}" type="pres">
      <dgm:prSet presAssocID="{D82584EA-707E-D842-8D54-67A809DB16E7}" presName="ConnectorPoint" presStyleLbl="lnNode1" presStyleIdx="1" presStyleCnt="5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gm:spPr>
    </dgm:pt>
    <dgm:pt modelId="{4F2A2221-0192-7242-8B19-BB0947639952}" type="pres">
      <dgm:prSet presAssocID="{D82584EA-707E-D842-8D54-67A809DB16E7}" presName="DropPinPlaceHolder" presStyleCnt="0"/>
      <dgm:spPr/>
    </dgm:pt>
    <dgm:pt modelId="{5F99EC7E-DF80-0A42-8DDD-2B19FDC0F2FA}" type="pres">
      <dgm:prSet presAssocID="{D82584EA-707E-D842-8D54-67A809DB16E7}" presName="DropPin" presStyleLbl="alignNode1" presStyleIdx="2" presStyleCnt="10"/>
      <dgm:spPr/>
    </dgm:pt>
    <dgm:pt modelId="{DA692328-E66B-E64D-B3D7-F9CBF632061E}" type="pres">
      <dgm:prSet presAssocID="{D82584EA-707E-D842-8D54-67A809DB16E7}" presName="Ellipse" presStyleLbl="fgAcc1" presStyleIdx="1" presStyleCnt="5"/>
      <dgm:spPr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gm:spPr>
    </dgm:pt>
    <dgm:pt modelId="{24C1672D-74A3-B544-B901-A5413C673948}" type="pres">
      <dgm:prSet presAssocID="{D82584EA-707E-D842-8D54-67A809DB16E7}" presName="L2TextContainer" presStyleLbl="revTx" presStyleIdx="1" presStyleCnt="5">
        <dgm:presLayoutVars>
          <dgm:bulletEnabled val="1"/>
        </dgm:presLayoutVars>
      </dgm:prSet>
      <dgm:spPr/>
    </dgm:pt>
    <dgm:pt modelId="{D605BA5F-E697-E341-A2B3-3941D2610A27}" type="pres">
      <dgm:prSet presAssocID="{D82584EA-707E-D842-8D54-67A809DB16E7}" presName="L1TextContainer" presStyleLbl="alignNode1" presStyleIdx="3" presStyleCnt="10">
        <dgm:presLayoutVars>
          <dgm:chMax val="1"/>
          <dgm:chPref val="1"/>
          <dgm:bulletEnabled val="1"/>
        </dgm:presLayoutVars>
      </dgm:prSet>
      <dgm:spPr/>
    </dgm:pt>
    <dgm:pt modelId="{046EF2C5-E881-774C-8106-79FDD51CE624}" type="pres">
      <dgm:prSet presAssocID="{D82584EA-707E-D842-8D54-67A809DB16E7}" presName="ConnectLine" presStyleLbl="sibTrans1D1" presStyleIdx="1" presStyleCnt="5"/>
      <dgm:spPr/>
    </dgm:pt>
    <dgm:pt modelId="{7884E050-5F5B-EC4C-8BFC-C0A51123CF16}" type="pres">
      <dgm:prSet presAssocID="{D82584EA-707E-D842-8D54-67A809DB16E7}" presName="EmptyPlaceHolder" presStyleCnt="0"/>
      <dgm:spPr/>
    </dgm:pt>
    <dgm:pt modelId="{6FA18597-97E2-D244-BF30-AB1DE93FDC72}" type="pres">
      <dgm:prSet presAssocID="{965B91DC-CF0D-1349-9C53-CE997CBB6CAC}" presName="spaceBetweenRectangles" presStyleCnt="0"/>
      <dgm:spPr/>
    </dgm:pt>
    <dgm:pt modelId="{436D374B-BB69-534A-A103-C5ED618CAFFF}" type="pres">
      <dgm:prSet presAssocID="{7C51E9E5-24AA-CE45-B442-198A05DE0268}" presName="composite" presStyleCnt="0"/>
      <dgm:spPr/>
    </dgm:pt>
    <dgm:pt modelId="{21947B6B-9C90-B946-AD0B-621174E55D80}" type="pres">
      <dgm:prSet presAssocID="{7C51E9E5-24AA-CE45-B442-198A05DE0268}" presName="ConnectorPoint" presStyleLbl="lnNode1" presStyleIdx="2" presStyleCnt="5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gm:spPr>
    </dgm:pt>
    <dgm:pt modelId="{AEDEAA9E-A7E9-E346-90E5-61DD178A4B2F}" type="pres">
      <dgm:prSet presAssocID="{7C51E9E5-24AA-CE45-B442-198A05DE0268}" presName="DropPinPlaceHolder" presStyleCnt="0"/>
      <dgm:spPr/>
    </dgm:pt>
    <dgm:pt modelId="{D13E38E6-5CAF-C147-B36E-FC895337387A}" type="pres">
      <dgm:prSet presAssocID="{7C51E9E5-24AA-CE45-B442-198A05DE0268}" presName="DropPin" presStyleLbl="alignNode1" presStyleIdx="4" presStyleCnt="10"/>
      <dgm:spPr/>
    </dgm:pt>
    <dgm:pt modelId="{1D14FC81-7109-254D-9FCF-DF42F933BB02}" type="pres">
      <dgm:prSet presAssocID="{7C51E9E5-24AA-CE45-B442-198A05DE0268}" presName="Ellipse" presStyleLbl="fgAcc1" presStyleIdx="2" presStyleCnt="5"/>
      <dgm:spPr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gm:spPr>
    </dgm:pt>
    <dgm:pt modelId="{EAAB507C-A618-2940-8C70-B6D5F5605722}" type="pres">
      <dgm:prSet presAssocID="{7C51E9E5-24AA-CE45-B442-198A05DE0268}" presName="L2TextContainer" presStyleLbl="revTx" presStyleIdx="2" presStyleCnt="5">
        <dgm:presLayoutVars>
          <dgm:bulletEnabled val="1"/>
        </dgm:presLayoutVars>
      </dgm:prSet>
      <dgm:spPr/>
    </dgm:pt>
    <dgm:pt modelId="{9F81C386-F9FC-2D4A-9840-6C21513522D4}" type="pres">
      <dgm:prSet presAssocID="{7C51E9E5-24AA-CE45-B442-198A05DE0268}" presName="L1TextContainer" presStyleLbl="alignNode1" presStyleIdx="5" presStyleCnt="10">
        <dgm:presLayoutVars>
          <dgm:chMax val="1"/>
          <dgm:chPref val="1"/>
          <dgm:bulletEnabled val="1"/>
        </dgm:presLayoutVars>
      </dgm:prSet>
      <dgm:spPr/>
    </dgm:pt>
    <dgm:pt modelId="{1CCC5424-3143-1444-AA79-655E434888FC}" type="pres">
      <dgm:prSet presAssocID="{7C51E9E5-24AA-CE45-B442-198A05DE0268}" presName="ConnectLine" presStyleLbl="sibTrans1D1" presStyleIdx="2" presStyleCnt="5"/>
      <dgm:spPr/>
    </dgm:pt>
    <dgm:pt modelId="{25234FAF-E0BF-2D4F-BCEF-9F990837CE47}" type="pres">
      <dgm:prSet presAssocID="{7C51E9E5-24AA-CE45-B442-198A05DE0268}" presName="EmptyPlaceHolder" presStyleCnt="0"/>
      <dgm:spPr/>
    </dgm:pt>
    <dgm:pt modelId="{9312F416-CB5E-8A4F-B494-856EBBE50A6C}" type="pres">
      <dgm:prSet presAssocID="{DDF3F191-CBFD-D84A-B53E-BE24C3852955}" presName="spaceBetweenRectangles" presStyleCnt="0"/>
      <dgm:spPr/>
    </dgm:pt>
    <dgm:pt modelId="{DA0DAE3E-0B33-D342-85B4-79D5C1B0F81B}" type="pres">
      <dgm:prSet presAssocID="{D8E7956C-9119-7F45-BE1A-1227E7A352C2}" presName="composite" presStyleCnt="0"/>
      <dgm:spPr/>
    </dgm:pt>
    <dgm:pt modelId="{5D5E7682-F2E1-2640-9772-6CCE7587CA15}" type="pres">
      <dgm:prSet presAssocID="{D8E7956C-9119-7F45-BE1A-1227E7A352C2}" presName="ConnectorPoint" presStyleLbl="lnNode1" presStyleIdx="3" presStyleCnt="5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gm:spPr>
    </dgm:pt>
    <dgm:pt modelId="{395612FC-63F8-CC4D-9092-0D62C5A0AE39}" type="pres">
      <dgm:prSet presAssocID="{D8E7956C-9119-7F45-BE1A-1227E7A352C2}" presName="DropPinPlaceHolder" presStyleCnt="0"/>
      <dgm:spPr/>
    </dgm:pt>
    <dgm:pt modelId="{107CA756-3119-9845-9399-8A922829DCB4}" type="pres">
      <dgm:prSet presAssocID="{D8E7956C-9119-7F45-BE1A-1227E7A352C2}" presName="DropPin" presStyleLbl="alignNode1" presStyleIdx="6" presStyleCnt="10"/>
      <dgm:spPr/>
    </dgm:pt>
    <dgm:pt modelId="{3C2AF68B-013D-A649-AEAE-9151CD9513A8}" type="pres">
      <dgm:prSet presAssocID="{D8E7956C-9119-7F45-BE1A-1227E7A352C2}" presName="Ellipse" presStyleLbl="fgAcc1" presStyleIdx="3" presStyleCnt="5"/>
      <dgm:spPr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gm:spPr>
    </dgm:pt>
    <dgm:pt modelId="{1AE2DFF0-879F-C84B-A497-B3DB9BB9BE21}" type="pres">
      <dgm:prSet presAssocID="{D8E7956C-9119-7F45-BE1A-1227E7A352C2}" presName="L2TextContainer" presStyleLbl="revTx" presStyleIdx="3" presStyleCnt="5">
        <dgm:presLayoutVars>
          <dgm:bulletEnabled val="1"/>
        </dgm:presLayoutVars>
      </dgm:prSet>
      <dgm:spPr/>
    </dgm:pt>
    <dgm:pt modelId="{F8D9DA3A-0F1E-8F41-AE15-D4AA10525D51}" type="pres">
      <dgm:prSet presAssocID="{D8E7956C-9119-7F45-BE1A-1227E7A352C2}" presName="L1TextContainer" presStyleLbl="alignNode1" presStyleIdx="7" presStyleCnt="10">
        <dgm:presLayoutVars>
          <dgm:chMax val="1"/>
          <dgm:chPref val="1"/>
          <dgm:bulletEnabled val="1"/>
        </dgm:presLayoutVars>
      </dgm:prSet>
      <dgm:spPr/>
    </dgm:pt>
    <dgm:pt modelId="{86F4A531-72E5-E04F-96AE-DE868D550BFA}" type="pres">
      <dgm:prSet presAssocID="{D8E7956C-9119-7F45-BE1A-1227E7A352C2}" presName="ConnectLine" presStyleLbl="sibTrans1D1" presStyleIdx="3" presStyleCnt="5"/>
      <dgm:spPr/>
    </dgm:pt>
    <dgm:pt modelId="{FFB8522D-027C-0E4A-AA49-A5F988256582}" type="pres">
      <dgm:prSet presAssocID="{D8E7956C-9119-7F45-BE1A-1227E7A352C2}" presName="EmptyPlaceHolder" presStyleCnt="0"/>
      <dgm:spPr/>
    </dgm:pt>
    <dgm:pt modelId="{A30D6F71-1EB5-B24B-8999-43C4C60244AE}" type="pres">
      <dgm:prSet presAssocID="{367FC52C-05FC-1344-B823-B66D2D67E3F1}" presName="spaceBetweenRectangles" presStyleCnt="0"/>
      <dgm:spPr/>
    </dgm:pt>
    <dgm:pt modelId="{26AD2C23-8DF8-7841-B4A7-7829ABBBCF89}" type="pres">
      <dgm:prSet presAssocID="{BFB9978E-ABAC-B34C-8ADD-030277814A1B}" presName="composite" presStyleCnt="0"/>
      <dgm:spPr/>
    </dgm:pt>
    <dgm:pt modelId="{63A92F92-E1F1-FF4F-9EA0-E07CFDF2855A}" type="pres">
      <dgm:prSet presAssocID="{BFB9978E-ABAC-B34C-8ADD-030277814A1B}" presName="ConnectorPoint" presStyleLbl="lnNode1" presStyleIdx="4" presStyleCnt="5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gm:spPr>
    </dgm:pt>
    <dgm:pt modelId="{CE90881A-2C46-744D-ACCD-E3051AC87196}" type="pres">
      <dgm:prSet presAssocID="{BFB9978E-ABAC-B34C-8ADD-030277814A1B}" presName="DropPinPlaceHolder" presStyleCnt="0"/>
      <dgm:spPr/>
    </dgm:pt>
    <dgm:pt modelId="{C88B0FD7-95A5-534D-A5C7-EDA98398F374}" type="pres">
      <dgm:prSet presAssocID="{BFB9978E-ABAC-B34C-8ADD-030277814A1B}" presName="DropPin" presStyleLbl="alignNode1" presStyleIdx="8" presStyleCnt="10"/>
      <dgm:spPr/>
    </dgm:pt>
    <dgm:pt modelId="{92667797-6CD4-C547-A300-1A69298BE931}" type="pres">
      <dgm:prSet presAssocID="{BFB9978E-ABAC-B34C-8ADD-030277814A1B}" presName="Ellipse" presStyleLbl="fgAcc1" presStyleIdx="4" presStyleCnt="5"/>
      <dgm:spPr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gm:spPr>
    </dgm:pt>
    <dgm:pt modelId="{7352D78E-B2EE-B545-862F-90152089BF03}" type="pres">
      <dgm:prSet presAssocID="{BFB9978E-ABAC-B34C-8ADD-030277814A1B}" presName="L2TextContainer" presStyleLbl="revTx" presStyleIdx="4" presStyleCnt="5">
        <dgm:presLayoutVars>
          <dgm:bulletEnabled val="1"/>
        </dgm:presLayoutVars>
      </dgm:prSet>
      <dgm:spPr/>
    </dgm:pt>
    <dgm:pt modelId="{F2D0EDA2-F394-CA4E-A093-5DAB3DEFD8AC}" type="pres">
      <dgm:prSet presAssocID="{BFB9978E-ABAC-B34C-8ADD-030277814A1B}" presName="L1TextContainer" presStyleLbl="alignNode1" presStyleIdx="9" presStyleCnt="10">
        <dgm:presLayoutVars>
          <dgm:chMax val="1"/>
          <dgm:chPref val="1"/>
          <dgm:bulletEnabled val="1"/>
        </dgm:presLayoutVars>
      </dgm:prSet>
      <dgm:spPr/>
    </dgm:pt>
    <dgm:pt modelId="{6015F6BD-5876-6D4E-8ED4-A672EF57DACC}" type="pres">
      <dgm:prSet presAssocID="{BFB9978E-ABAC-B34C-8ADD-030277814A1B}" presName="ConnectLine" presStyleLbl="sibTrans1D1" presStyleIdx="4" presStyleCnt="5"/>
      <dgm:spPr/>
    </dgm:pt>
    <dgm:pt modelId="{0DA7E300-CE36-7F44-AB73-8430FB2FEC4E}" type="pres">
      <dgm:prSet presAssocID="{BFB9978E-ABAC-B34C-8ADD-030277814A1B}" presName="EmptyPlaceHolder" presStyleCnt="0"/>
      <dgm:spPr/>
    </dgm:pt>
  </dgm:ptLst>
  <dgm:cxnLst>
    <dgm:cxn modelId="{B8B03201-B790-054D-AC65-8267A61B9C91}" type="presOf" srcId="{7C51E9E5-24AA-CE45-B442-198A05DE0268}" destId="{9F81C386-F9FC-2D4A-9840-6C21513522D4}" srcOrd="0" destOrd="0" presId="urn:microsoft.com/office/officeart/2024/3/layout/SimpleTimelineDefaultVariant"/>
    <dgm:cxn modelId="{96ABB114-2655-5645-A812-7303575CB068}" srcId="{4797FA1F-4925-C049-905F-B8D371BE0BFE}" destId="{54443154-C962-BA45-AA1E-0070C10E2128}" srcOrd="0" destOrd="0" parTransId="{7C681AFD-629B-754B-866E-8605B5E4911F}" sibTransId="{CAEA46B1-E1E3-7A4C-909C-852FF0623F85}"/>
    <dgm:cxn modelId="{AD12771D-B0CD-454E-AE6A-E1043CECEA78}" type="presOf" srcId="{F7A80E09-94EC-1747-97E9-D6FA1C92E79A}" destId="{94772B26-A8D6-ED42-AC1C-DB4EAF766A69}" srcOrd="0" destOrd="0" presId="urn:microsoft.com/office/officeart/2024/3/layout/SimpleTimelineDefaultVariant"/>
    <dgm:cxn modelId="{D0407B2F-3A4E-E943-8DCA-5995DA85CFAB}" type="presOf" srcId="{BEE1583D-C18D-134B-AE8A-DE619B33AAE1}" destId="{EAAB507C-A618-2940-8C70-B6D5F5605722}" srcOrd="0" destOrd="0" presId="urn:microsoft.com/office/officeart/2024/3/layout/SimpleTimelineDefaultVariant"/>
    <dgm:cxn modelId="{3998133D-A3DB-3D45-8FAE-EE86A234DA1F}" srcId="{BFB9978E-ABAC-B34C-8ADD-030277814A1B}" destId="{409997D6-E323-3846-9E91-2249B716C8DF}" srcOrd="0" destOrd="0" parTransId="{8F573E61-7E74-544F-8F53-0F4B09397A35}" sibTransId="{814BBA4B-E252-BD45-B001-BB6F41B7D60D}"/>
    <dgm:cxn modelId="{22B0564F-17FC-9A44-A6B4-7A720A23E927}" type="presOf" srcId="{D82584EA-707E-D842-8D54-67A809DB16E7}" destId="{D605BA5F-E697-E341-A2B3-3941D2610A27}" srcOrd="0" destOrd="0" presId="urn:microsoft.com/office/officeart/2024/3/layout/SimpleTimelineDefaultVariant"/>
    <dgm:cxn modelId="{A7D5C060-EA9A-1D44-B97F-1B2E9580C3CC}" srcId="{54443154-C962-BA45-AA1E-0070C10E2128}" destId="{F7A80E09-94EC-1747-97E9-D6FA1C92E79A}" srcOrd="0" destOrd="0" parTransId="{F08C4FDA-0F23-5F4D-980D-AC1D86500750}" sibTransId="{16AC5F6B-61C9-C647-82DC-BF06994D8B57}"/>
    <dgm:cxn modelId="{53126A62-C50B-3C45-A7DB-061C6347AAFC}" srcId="{D8E7956C-9119-7F45-BE1A-1227E7A352C2}" destId="{67E663DF-0CE0-7144-A58B-5D415B62B7A4}" srcOrd="0" destOrd="0" parTransId="{44123627-A166-C642-8DC5-AE42F93D5064}" sibTransId="{02BCF458-0AAD-4E44-927C-D67B3690B44B}"/>
    <dgm:cxn modelId="{81F7386D-7F78-8248-9553-2C3769287C20}" type="presOf" srcId="{D8E7956C-9119-7F45-BE1A-1227E7A352C2}" destId="{F8D9DA3A-0F1E-8F41-AE15-D4AA10525D51}" srcOrd="0" destOrd="0" presId="urn:microsoft.com/office/officeart/2024/3/layout/SimpleTimelineDefaultVariant"/>
    <dgm:cxn modelId="{C87A406E-2429-C445-8496-0F9DCE0C2C17}" type="presOf" srcId="{DE0182A5-0FC6-E049-9F7A-11D65197D910}" destId="{24C1672D-74A3-B544-B901-A5413C673948}" srcOrd="0" destOrd="0" presId="urn:microsoft.com/office/officeart/2024/3/layout/SimpleTimelineDefaultVariant"/>
    <dgm:cxn modelId="{502F837B-4D1B-BD4C-9C55-2FFCD2F7A6C7}" type="presOf" srcId="{4797FA1F-4925-C049-905F-B8D371BE0BFE}" destId="{CF0E2943-849F-734A-B0BF-F471E6907D01}" srcOrd="0" destOrd="0" presId="urn:microsoft.com/office/officeart/2024/3/layout/SimpleTimelineDefaultVariant"/>
    <dgm:cxn modelId="{0C578F9D-4178-8A45-AF95-9AF363C7BE3E}" srcId="{4797FA1F-4925-C049-905F-B8D371BE0BFE}" destId="{D82584EA-707E-D842-8D54-67A809DB16E7}" srcOrd="1" destOrd="0" parTransId="{9078DD6E-5737-8249-907F-98ECE17BCFAE}" sibTransId="{965B91DC-CF0D-1349-9C53-CE997CBB6CAC}"/>
    <dgm:cxn modelId="{C5E1F49F-2106-0E48-BE2B-202EF2E3DA2A}" srcId="{7C51E9E5-24AA-CE45-B442-198A05DE0268}" destId="{BEE1583D-C18D-134B-AE8A-DE619B33AAE1}" srcOrd="0" destOrd="0" parTransId="{7F8D78A7-5423-CC47-B515-240B62E0866C}" sibTransId="{1476A2A1-10FA-0346-8B74-5541855DFE02}"/>
    <dgm:cxn modelId="{89797CBA-5784-6D42-B985-B60B4BC3A7F4}" srcId="{D82584EA-707E-D842-8D54-67A809DB16E7}" destId="{DE0182A5-0FC6-E049-9F7A-11D65197D910}" srcOrd="0" destOrd="0" parTransId="{3C4BD433-9986-B243-B1E3-ED397FE8588B}" sibTransId="{E882239A-1C3E-B745-903D-0B39A33099A7}"/>
    <dgm:cxn modelId="{CA7625C5-47A0-7143-9533-51B535B876C5}" type="presOf" srcId="{54443154-C962-BA45-AA1E-0070C10E2128}" destId="{737B2015-11E3-8B42-9595-26351368D356}" srcOrd="0" destOrd="0" presId="urn:microsoft.com/office/officeart/2024/3/layout/SimpleTimelineDefaultVariant"/>
    <dgm:cxn modelId="{AC7750D0-B7F3-3F4A-8DEE-D2604C6CE5A7}" srcId="{4797FA1F-4925-C049-905F-B8D371BE0BFE}" destId="{D8E7956C-9119-7F45-BE1A-1227E7A352C2}" srcOrd="3" destOrd="0" parTransId="{1048C0F4-087B-344B-8FE0-C1EB2F8373C6}" sibTransId="{367FC52C-05FC-1344-B823-B66D2D67E3F1}"/>
    <dgm:cxn modelId="{92BB83D1-5647-594C-AC4A-EE42132E11F5}" type="presOf" srcId="{409997D6-E323-3846-9E91-2249B716C8DF}" destId="{7352D78E-B2EE-B545-862F-90152089BF03}" srcOrd="0" destOrd="0" presId="urn:microsoft.com/office/officeart/2024/3/layout/SimpleTimelineDefaultVariant"/>
    <dgm:cxn modelId="{598DD1D5-55C0-9F43-B286-B8FF4336E67C}" type="presOf" srcId="{67E663DF-0CE0-7144-A58B-5D415B62B7A4}" destId="{1AE2DFF0-879F-C84B-A497-B3DB9BB9BE21}" srcOrd="0" destOrd="0" presId="urn:microsoft.com/office/officeart/2024/3/layout/SimpleTimelineDefaultVariant"/>
    <dgm:cxn modelId="{393761E5-A5C8-3D41-A0A8-EBFD9959B75D}" type="presOf" srcId="{BFB9978E-ABAC-B34C-8ADD-030277814A1B}" destId="{F2D0EDA2-F394-CA4E-A093-5DAB3DEFD8AC}" srcOrd="0" destOrd="0" presId="urn:microsoft.com/office/officeart/2024/3/layout/SimpleTimelineDefaultVariant"/>
    <dgm:cxn modelId="{864E15F4-03FF-3C47-A837-997E520B45A5}" srcId="{4797FA1F-4925-C049-905F-B8D371BE0BFE}" destId="{BFB9978E-ABAC-B34C-8ADD-030277814A1B}" srcOrd="4" destOrd="0" parTransId="{9971EFFF-0F1F-8047-8000-0D3927D4544F}" sibTransId="{6D89D74E-7759-F84A-B9EF-4342AD42D0BA}"/>
    <dgm:cxn modelId="{0D316EFB-1407-4A4A-8F68-5AF530B1B601}" srcId="{4797FA1F-4925-C049-905F-B8D371BE0BFE}" destId="{7C51E9E5-24AA-CE45-B442-198A05DE0268}" srcOrd="2" destOrd="0" parTransId="{A8B6882A-020E-4241-A3E4-728F38FF019E}" sibTransId="{DDF3F191-CBFD-D84A-B53E-BE24C3852955}"/>
    <dgm:cxn modelId="{FD80F308-0B63-3D4E-924F-9B431AA321AB}" type="presParOf" srcId="{CF0E2943-849F-734A-B0BF-F471E6907D01}" destId="{D8B090E3-B560-104B-9557-6478879BC2D2}" srcOrd="0" destOrd="0" presId="urn:microsoft.com/office/officeart/2024/3/layout/SimpleTimelineDefaultVariant"/>
    <dgm:cxn modelId="{F6BD3036-CA9C-8048-85A5-49C08F0FD706}" type="presParOf" srcId="{CF0E2943-849F-734A-B0BF-F471E6907D01}" destId="{32175CCA-2114-5442-83A8-2FAA12A62BAA}" srcOrd="1" destOrd="0" presId="urn:microsoft.com/office/officeart/2024/3/layout/SimpleTimelineDefaultVariant"/>
    <dgm:cxn modelId="{45BB54F8-6E00-354B-B3EC-865C034C5007}" type="presParOf" srcId="{32175CCA-2114-5442-83A8-2FAA12A62BAA}" destId="{4E41917C-31C0-6245-9F64-3C3EEC84FA87}" srcOrd="0" destOrd="0" presId="urn:microsoft.com/office/officeart/2024/3/layout/SimpleTimelineDefaultVariant"/>
    <dgm:cxn modelId="{ADDE33C4-8543-AB49-8385-8AE8A1F2A0CC}" type="presParOf" srcId="{4E41917C-31C0-6245-9F64-3C3EEC84FA87}" destId="{406DBA4F-C756-6741-9909-DB26CC7164B4}" srcOrd="0" destOrd="0" presId="urn:microsoft.com/office/officeart/2024/3/layout/SimpleTimelineDefaultVariant"/>
    <dgm:cxn modelId="{2D5210A7-27D0-0545-A5C1-DF2B0705A09F}" type="presParOf" srcId="{4E41917C-31C0-6245-9F64-3C3EEC84FA87}" destId="{CA8F41FC-B6DA-9A46-BD23-8BC840704E3E}" srcOrd="1" destOrd="0" presId="urn:microsoft.com/office/officeart/2024/3/layout/SimpleTimelineDefaultVariant"/>
    <dgm:cxn modelId="{57BD3CB6-C373-1D42-BE85-81C8535B66F0}" type="presParOf" srcId="{CA8F41FC-B6DA-9A46-BD23-8BC840704E3E}" destId="{FDEE5CAE-02BA-9146-9E44-7BDBA6C04312}" srcOrd="0" destOrd="0" presId="urn:microsoft.com/office/officeart/2024/3/layout/SimpleTimelineDefaultVariant"/>
    <dgm:cxn modelId="{C6D4E1C2-8795-FA43-A292-E563513692B4}" type="presParOf" srcId="{CA8F41FC-B6DA-9A46-BD23-8BC840704E3E}" destId="{E69E04F6-1C51-B44E-8CC6-AF5227DC9DA5}" srcOrd="1" destOrd="0" presId="urn:microsoft.com/office/officeart/2024/3/layout/SimpleTimelineDefaultVariant"/>
    <dgm:cxn modelId="{71B3818D-20F5-DE46-B1E9-EF415AD8E6EA}" type="presParOf" srcId="{4E41917C-31C0-6245-9F64-3C3EEC84FA87}" destId="{94772B26-A8D6-ED42-AC1C-DB4EAF766A69}" srcOrd="2" destOrd="0" presId="urn:microsoft.com/office/officeart/2024/3/layout/SimpleTimelineDefaultVariant"/>
    <dgm:cxn modelId="{FB289C9C-C3A8-3C41-AB4A-B50E1B8D82E0}" type="presParOf" srcId="{4E41917C-31C0-6245-9F64-3C3EEC84FA87}" destId="{737B2015-11E3-8B42-9595-26351368D356}" srcOrd="3" destOrd="0" presId="urn:microsoft.com/office/officeart/2024/3/layout/SimpleTimelineDefaultVariant"/>
    <dgm:cxn modelId="{BAD54185-1F3C-1B40-BF11-918B57221BA2}" type="presParOf" srcId="{4E41917C-31C0-6245-9F64-3C3EEC84FA87}" destId="{B495170C-39B6-2E44-8BA1-650ADD334B33}" srcOrd="4" destOrd="0" presId="urn:microsoft.com/office/officeart/2024/3/layout/SimpleTimelineDefaultVariant"/>
    <dgm:cxn modelId="{DAE8CA86-F73E-5D4C-AD41-CF76EA5AE970}" type="presParOf" srcId="{4E41917C-31C0-6245-9F64-3C3EEC84FA87}" destId="{F0291E0C-40F9-D14A-B62C-171CA2AF24B1}" srcOrd="5" destOrd="0" presId="urn:microsoft.com/office/officeart/2024/3/layout/SimpleTimelineDefaultVariant"/>
    <dgm:cxn modelId="{88A341DC-1E0B-3C4A-873D-F08C4F34AC4C}" type="presParOf" srcId="{32175CCA-2114-5442-83A8-2FAA12A62BAA}" destId="{B9C8C7DB-222E-EF47-976A-B7E3C605FD99}" srcOrd="1" destOrd="0" presId="urn:microsoft.com/office/officeart/2024/3/layout/SimpleTimelineDefaultVariant"/>
    <dgm:cxn modelId="{1819250B-9A90-C948-9456-4BD6C487B879}" type="presParOf" srcId="{32175CCA-2114-5442-83A8-2FAA12A62BAA}" destId="{6F2E1724-6B9A-CA49-921F-7F3AEA9A84B6}" srcOrd="2" destOrd="0" presId="urn:microsoft.com/office/officeart/2024/3/layout/SimpleTimelineDefaultVariant"/>
    <dgm:cxn modelId="{1E7F8F6D-256C-F645-9B2C-D2BF517078E9}" type="presParOf" srcId="{6F2E1724-6B9A-CA49-921F-7F3AEA9A84B6}" destId="{1F237BB3-B63D-1242-817E-416B5E545B57}" srcOrd="0" destOrd="0" presId="urn:microsoft.com/office/officeart/2024/3/layout/SimpleTimelineDefaultVariant"/>
    <dgm:cxn modelId="{FC7DE7A7-13F2-CD46-8E9A-CA268C01D510}" type="presParOf" srcId="{6F2E1724-6B9A-CA49-921F-7F3AEA9A84B6}" destId="{4F2A2221-0192-7242-8B19-BB0947639952}" srcOrd="1" destOrd="0" presId="urn:microsoft.com/office/officeart/2024/3/layout/SimpleTimelineDefaultVariant"/>
    <dgm:cxn modelId="{2386F110-590E-584A-B338-89F32D02E4F7}" type="presParOf" srcId="{4F2A2221-0192-7242-8B19-BB0947639952}" destId="{5F99EC7E-DF80-0A42-8DDD-2B19FDC0F2FA}" srcOrd="0" destOrd="0" presId="urn:microsoft.com/office/officeart/2024/3/layout/SimpleTimelineDefaultVariant"/>
    <dgm:cxn modelId="{E24385C9-0333-904D-B29A-61186DEFF65C}" type="presParOf" srcId="{4F2A2221-0192-7242-8B19-BB0947639952}" destId="{DA692328-E66B-E64D-B3D7-F9CBF632061E}" srcOrd="1" destOrd="0" presId="urn:microsoft.com/office/officeart/2024/3/layout/SimpleTimelineDefaultVariant"/>
    <dgm:cxn modelId="{664B419B-DAA3-C046-930A-482EF0401690}" type="presParOf" srcId="{6F2E1724-6B9A-CA49-921F-7F3AEA9A84B6}" destId="{24C1672D-74A3-B544-B901-A5413C673948}" srcOrd="2" destOrd="0" presId="urn:microsoft.com/office/officeart/2024/3/layout/SimpleTimelineDefaultVariant"/>
    <dgm:cxn modelId="{1463EBA1-FC2B-7446-A4FA-E7D7EFA518CE}" type="presParOf" srcId="{6F2E1724-6B9A-CA49-921F-7F3AEA9A84B6}" destId="{D605BA5F-E697-E341-A2B3-3941D2610A27}" srcOrd="3" destOrd="0" presId="urn:microsoft.com/office/officeart/2024/3/layout/SimpleTimelineDefaultVariant"/>
    <dgm:cxn modelId="{BB5E429C-967E-B445-916D-9028C3C73CAA}" type="presParOf" srcId="{6F2E1724-6B9A-CA49-921F-7F3AEA9A84B6}" destId="{046EF2C5-E881-774C-8106-79FDD51CE624}" srcOrd="4" destOrd="0" presId="urn:microsoft.com/office/officeart/2024/3/layout/SimpleTimelineDefaultVariant"/>
    <dgm:cxn modelId="{E14E8EB2-F68B-C748-A1DB-72D49A7A5AAE}" type="presParOf" srcId="{6F2E1724-6B9A-CA49-921F-7F3AEA9A84B6}" destId="{7884E050-5F5B-EC4C-8BFC-C0A51123CF16}" srcOrd="5" destOrd="0" presId="urn:microsoft.com/office/officeart/2024/3/layout/SimpleTimelineDefaultVariant"/>
    <dgm:cxn modelId="{D0F12880-5E00-1547-B22B-7E178B2E6A02}" type="presParOf" srcId="{32175CCA-2114-5442-83A8-2FAA12A62BAA}" destId="{6FA18597-97E2-D244-BF30-AB1DE93FDC72}" srcOrd="3" destOrd="0" presId="urn:microsoft.com/office/officeart/2024/3/layout/SimpleTimelineDefaultVariant"/>
    <dgm:cxn modelId="{381140FC-0DB6-854E-84F6-F4C9B8C17E71}" type="presParOf" srcId="{32175CCA-2114-5442-83A8-2FAA12A62BAA}" destId="{436D374B-BB69-534A-A103-C5ED618CAFFF}" srcOrd="4" destOrd="0" presId="urn:microsoft.com/office/officeart/2024/3/layout/SimpleTimelineDefaultVariant"/>
    <dgm:cxn modelId="{FC51D22D-B493-6E49-B45F-C4AFFB2163DA}" type="presParOf" srcId="{436D374B-BB69-534A-A103-C5ED618CAFFF}" destId="{21947B6B-9C90-B946-AD0B-621174E55D80}" srcOrd="0" destOrd="0" presId="urn:microsoft.com/office/officeart/2024/3/layout/SimpleTimelineDefaultVariant"/>
    <dgm:cxn modelId="{FAADE0DD-FA66-F84A-9676-FB57FC16A27E}" type="presParOf" srcId="{436D374B-BB69-534A-A103-C5ED618CAFFF}" destId="{AEDEAA9E-A7E9-E346-90E5-61DD178A4B2F}" srcOrd="1" destOrd="0" presId="urn:microsoft.com/office/officeart/2024/3/layout/SimpleTimelineDefaultVariant"/>
    <dgm:cxn modelId="{8345AB56-77CF-1A4F-8821-32E9F216415F}" type="presParOf" srcId="{AEDEAA9E-A7E9-E346-90E5-61DD178A4B2F}" destId="{D13E38E6-5CAF-C147-B36E-FC895337387A}" srcOrd="0" destOrd="0" presId="urn:microsoft.com/office/officeart/2024/3/layout/SimpleTimelineDefaultVariant"/>
    <dgm:cxn modelId="{2D911D48-1F19-BC44-A9CA-D1E75D47FD5F}" type="presParOf" srcId="{AEDEAA9E-A7E9-E346-90E5-61DD178A4B2F}" destId="{1D14FC81-7109-254D-9FCF-DF42F933BB02}" srcOrd="1" destOrd="0" presId="urn:microsoft.com/office/officeart/2024/3/layout/SimpleTimelineDefaultVariant"/>
    <dgm:cxn modelId="{66950322-2486-4945-9678-C365A49C33DF}" type="presParOf" srcId="{436D374B-BB69-534A-A103-C5ED618CAFFF}" destId="{EAAB507C-A618-2940-8C70-B6D5F5605722}" srcOrd="2" destOrd="0" presId="urn:microsoft.com/office/officeart/2024/3/layout/SimpleTimelineDefaultVariant"/>
    <dgm:cxn modelId="{2521EA55-5AC8-3549-9F76-522E1B13284F}" type="presParOf" srcId="{436D374B-BB69-534A-A103-C5ED618CAFFF}" destId="{9F81C386-F9FC-2D4A-9840-6C21513522D4}" srcOrd="3" destOrd="0" presId="urn:microsoft.com/office/officeart/2024/3/layout/SimpleTimelineDefaultVariant"/>
    <dgm:cxn modelId="{50210FF6-E92E-924E-8DEE-3823910AE269}" type="presParOf" srcId="{436D374B-BB69-534A-A103-C5ED618CAFFF}" destId="{1CCC5424-3143-1444-AA79-655E434888FC}" srcOrd="4" destOrd="0" presId="urn:microsoft.com/office/officeart/2024/3/layout/SimpleTimelineDefaultVariant"/>
    <dgm:cxn modelId="{FD09F5B1-7CA4-5D43-BB87-A623BA3C7986}" type="presParOf" srcId="{436D374B-BB69-534A-A103-C5ED618CAFFF}" destId="{25234FAF-E0BF-2D4F-BCEF-9F990837CE47}" srcOrd="5" destOrd="0" presId="urn:microsoft.com/office/officeart/2024/3/layout/SimpleTimelineDefaultVariant"/>
    <dgm:cxn modelId="{D71B4BDD-DE60-2749-94EA-6135B54ABF09}" type="presParOf" srcId="{32175CCA-2114-5442-83A8-2FAA12A62BAA}" destId="{9312F416-CB5E-8A4F-B494-856EBBE50A6C}" srcOrd="5" destOrd="0" presId="urn:microsoft.com/office/officeart/2024/3/layout/SimpleTimelineDefaultVariant"/>
    <dgm:cxn modelId="{81293A66-D04D-C142-A512-D1CF5BB4A152}" type="presParOf" srcId="{32175CCA-2114-5442-83A8-2FAA12A62BAA}" destId="{DA0DAE3E-0B33-D342-85B4-79D5C1B0F81B}" srcOrd="6" destOrd="0" presId="urn:microsoft.com/office/officeart/2024/3/layout/SimpleTimelineDefaultVariant"/>
    <dgm:cxn modelId="{AE174CBB-6911-2E4A-B538-163C203F7695}" type="presParOf" srcId="{DA0DAE3E-0B33-D342-85B4-79D5C1B0F81B}" destId="{5D5E7682-F2E1-2640-9772-6CCE7587CA15}" srcOrd="0" destOrd="0" presId="urn:microsoft.com/office/officeart/2024/3/layout/SimpleTimelineDefaultVariant"/>
    <dgm:cxn modelId="{5AD31FA3-6CA2-0E4D-8083-2089A0F06850}" type="presParOf" srcId="{DA0DAE3E-0B33-D342-85B4-79D5C1B0F81B}" destId="{395612FC-63F8-CC4D-9092-0D62C5A0AE39}" srcOrd="1" destOrd="0" presId="urn:microsoft.com/office/officeart/2024/3/layout/SimpleTimelineDefaultVariant"/>
    <dgm:cxn modelId="{B982BC11-8DC4-1645-8005-11746BB7C27B}" type="presParOf" srcId="{395612FC-63F8-CC4D-9092-0D62C5A0AE39}" destId="{107CA756-3119-9845-9399-8A922829DCB4}" srcOrd="0" destOrd="0" presId="urn:microsoft.com/office/officeart/2024/3/layout/SimpleTimelineDefaultVariant"/>
    <dgm:cxn modelId="{7C7542E3-F82F-BE46-8AFC-96BA7D58ED04}" type="presParOf" srcId="{395612FC-63F8-CC4D-9092-0D62C5A0AE39}" destId="{3C2AF68B-013D-A649-AEAE-9151CD9513A8}" srcOrd="1" destOrd="0" presId="urn:microsoft.com/office/officeart/2024/3/layout/SimpleTimelineDefaultVariant"/>
    <dgm:cxn modelId="{36570EB3-936B-9145-A6DD-B626F7F8F3E7}" type="presParOf" srcId="{DA0DAE3E-0B33-D342-85B4-79D5C1B0F81B}" destId="{1AE2DFF0-879F-C84B-A497-B3DB9BB9BE21}" srcOrd="2" destOrd="0" presId="urn:microsoft.com/office/officeart/2024/3/layout/SimpleTimelineDefaultVariant"/>
    <dgm:cxn modelId="{247C2C30-A0E1-7549-91E3-50C4B563B898}" type="presParOf" srcId="{DA0DAE3E-0B33-D342-85B4-79D5C1B0F81B}" destId="{F8D9DA3A-0F1E-8F41-AE15-D4AA10525D51}" srcOrd="3" destOrd="0" presId="urn:microsoft.com/office/officeart/2024/3/layout/SimpleTimelineDefaultVariant"/>
    <dgm:cxn modelId="{CE8B832D-0D53-1047-9E31-D41876E675DA}" type="presParOf" srcId="{DA0DAE3E-0B33-D342-85B4-79D5C1B0F81B}" destId="{86F4A531-72E5-E04F-96AE-DE868D550BFA}" srcOrd="4" destOrd="0" presId="urn:microsoft.com/office/officeart/2024/3/layout/SimpleTimelineDefaultVariant"/>
    <dgm:cxn modelId="{AF7600DB-5FB8-1444-8D8A-11AA5457E0FA}" type="presParOf" srcId="{DA0DAE3E-0B33-D342-85B4-79D5C1B0F81B}" destId="{FFB8522D-027C-0E4A-AA49-A5F988256582}" srcOrd="5" destOrd="0" presId="urn:microsoft.com/office/officeart/2024/3/layout/SimpleTimelineDefaultVariant"/>
    <dgm:cxn modelId="{65FDEBC9-54CE-F14F-B610-E498F3F5A9C4}" type="presParOf" srcId="{32175CCA-2114-5442-83A8-2FAA12A62BAA}" destId="{A30D6F71-1EB5-B24B-8999-43C4C60244AE}" srcOrd="7" destOrd="0" presId="urn:microsoft.com/office/officeart/2024/3/layout/SimpleTimelineDefaultVariant"/>
    <dgm:cxn modelId="{1BE29986-B1AF-D744-AF3B-11980B9A4559}" type="presParOf" srcId="{32175CCA-2114-5442-83A8-2FAA12A62BAA}" destId="{26AD2C23-8DF8-7841-B4A7-7829ABBBCF89}" srcOrd="8" destOrd="0" presId="urn:microsoft.com/office/officeart/2024/3/layout/SimpleTimelineDefaultVariant"/>
    <dgm:cxn modelId="{5DB75128-4C30-2D4C-9834-C511C3B6D1AE}" type="presParOf" srcId="{26AD2C23-8DF8-7841-B4A7-7829ABBBCF89}" destId="{63A92F92-E1F1-FF4F-9EA0-E07CFDF2855A}" srcOrd="0" destOrd="0" presId="urn:microsoft.com/office/officeart/2024/3/layout/SimpleTimelineDefaultVariant"/>
    <dgm:cxn modelId="{B756AE07-20AE-1B48-A81C-B259B21267AB}" type="presParOf" srcId="{26AD2C23-8DF8-7841-B4A7-7829ABBBCF89}" destId="{CE90881A-2C46-744D-ACCD-E3051AC87196}" srcOrd="1" destOrd="0" presId="urn:microsoft.com/office/officeart/2024/3/layout/SimpleTimelineDefaultVariant"/>
    <dgm:cxn modelId="{80EB1CC3-E453-1F41-BE69-B917B1E07668}" type="presParOf" srcId="{CE90881A-2C46-744D-ACCD-E3051AC87196}" destId="{C88B0FD7-95A5-534D-A5C7-EDA98398F374}" srcOrd="0" destOrd="0" presId="urn:microsoft.com/office/officeart/2024/3/layout/SimpleTimelineDefaultVariant"/>
    <dgm:cxn modelId="{919BBFBB-4E9E-4940-A320-C1AF16096EE8}" type="presParOf" srcId="{CE90881A-2C46-744D-ACCD-E3051AC87196}" destId="{92667797-6CD4-C547-A300-1A69298BE931}" srcOrd="1" destOrd="0" presId="urn:microsoft.com/office/officeart/2024/3/layout/SimpleTimelineDefaultVariant"/>
    <dgm:cxn modelId="{A38497C5-6FB0-0346-A197-72B3189EBAC2}" type="presParOf" srcId="{26AD2C23-8DF8-7841-B4A7-7829ABBBCF89}" destId="{7352D78E-B2EE-B545-862F-90152089BF03}" srcOrd="2" destOrd="0" presId="urn:microsoft.com/office/officeart/2024/3/layout/SimpleTimelineDefaultVariant"/>
    <dgm:cxn modelId="{0EE09016-599D-ED42-B715-E7A906D509E7}" type="presParOf" srcId="{26AD2C23-8DF8-7841-B4A7-7829ABBBCF89}" destId="{F2D0EDA2-F394-CA4E-A093-5DAB3DEFD8AC}" srcOrd="3" destOrd="0" presId="urn:microsoft.com/office/officeart/2024/3/layout/SimpleTimelineDefaultVariant"/>
    <dgm:cxn modelId="{0060EE0E-F978-784F-BB83-0D82ECCDE401}" type="presParOf" srcId="{26AD2C23-8DF8-7841-B4A7-7829ABBBCF89}" destId="{6015F6BD-5876-6D4E-8ED4-A672EF57DACC}" srcOrd="4" destOrd="0" presId="urn:microsoft.com/office/officeart/2024/3/layout/SimpleTimelineDefaultVariant"/>
    <dgm:cxn modelId="{1B72B8E3-66DA-314F-984E-F7EEBD9969FA}" type="presParOf" srcId="{26AD2C23-8DF8-7841-B4A7-7829ABBBCF89}" destId="{0DA7E300-CE36-7F44-AB73-8430FB2FEC4E}" srcOrd="5" destOrd="0" presId="urn:microsoft.com/office/officeart/2024/3/layout/SimpleTimelineDefaultVarian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9DD22E7-7001-4E03-AC69-728E578D3AA9}" type="doc">
      <dgm:prSet loTypeId="urn:microsoft.com/office/officeart/2024/3/layout/hArc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C6A45E9-3BDB-4EA5-ACF8-1296064EF50E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1"/>
            <a:t>Add a subtitle​</a:t>
          </a:r>
          <a:endParaRPr lang="en-US"/>
        </a:p>
      </dgm:t>
    </dgm:pt>
    <dgm:pt modelId="{90B682FC-4271-4AE5-A93C-AB95812D65BF}" type="parTrans" cxnId="{95666427-E1AD-4BD0-A5B1-B6EF4CFBD8CE}">
      <dgm:prSet/>
      <dgm:spPr/>
      <dgm:t>
        <a:bodyPr/>
        <a:lstStyle/>
        <a:p>
          <a:endParaRPr lang="en-US"/>
        </a:p>
      </dgm:t>
    </dgm:pt>
    <dgm:pt modelId="{8E6AEB84-2FBA-4345-9A92-F83683486F1F}" type="sibTrans" cxnId="{95666427-E1AD-4BD0-A5B1-B6EF4CFBD8CE}">
      <dgm:prSet/>
      <dgm:spPr/>
      <dgm:t>
        <a:bodyPr/>
        <a:lstStyle/>
        <a:p>
          <a:pPr>
            <a:lnSpc>
              <a:spcPct val="100000"/>
            </a:lnSpc>
            <a:defRPr b="1"/>
          </a:pPr>
          <a:endParaRPr lang="en-US"/>
        </a:p>
      </dgm:t>
    </dgm:pt>
    <dgm:pt modelId="{93084140-8170-4037-A8F9-FDC69DD1A5F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Give general information about this topic to add depth and clarity. Write short, interesting reference points that don’t need to be read aloud.​</a:t>
          </a:r>
        </a:p>
      </dgm:t>
    </dgm:pt>
    <dgm:pt modelId="{5F2AE28E-18B3-4B18-A424-2DF8E8FBE908}" type="parTrans" cxnId="{E63C0315-7B23-4BD9-AB04-F45B7BDADAF9}">
      <dgm:prSet/>
      <dgm:spPr/>
      <dgm:t>
        <a:bodyPr/>
        <a:lstStyle/>
        <a:p>
          <a:endParaRPr lang="en-US"/>
        </a:p>
      </dgm:t>
    </dgm:pt>
    <dgm:pt modelId="{A1C5C9EA-8102-49B7-AAC5-3CB27A4E6800}" type="sibTrans" cxnId="{E63C0315-7B23-4BD9-AB04-F45B7BDADAF9}">
      <dgm:prSet/>
      <dgm:spPr/>
      <dgm:t>
        <a:bodyPr/>
        <a:lstStyle/>
        <a:p>
          <a:endParaRPr lang="en-US"/>
        </a:p>
      </dgm:t>
    </dgm:pt>
    <dgm:pt modelId="{CA3F30AA-3487-4B96-A580-82E75E2E7089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1"/>
            <a:t>Add a subtitle</a:t>
          </a:r>
          <a:endParaRPr lang="en-US"/>
        </a:p>
      </dgm:t>
    </dgm:pt>
    <dgm:pt modelId="{A305D677-FB57-4198-9FC9-6C4231E9A8F0}" type="parTrans" cxnId="{B66369C7-0B4E-40C3-8FF7-E61808B4694F}">
      <dgm:prSet/>
      <dgm:spPr/>
      <dgm:t>
        <a:bodyPr/>
        <a:lstStyle/>
        <a:p>
          <a:endParaRPr lang="en-US"/>
        </a:p>
      </dgm:t>
    </dgm:pt>
    <dgm:pt modelId="{2827C685-60E8-4658-B5D7-56DAAEC58DA2}" type="sibTrans" cxnId="{B66369C7-0B4E-40C3-8FF7-E61808B4694F}">
      <dgm:prSet/>
      <dgm:spPr/>
      <dgm:t>
        <a:bodyPr/>
        <a:lstStyle/>
        <a:p>
          <a:pPr>
            <a:lnSpc>
              <a:spcPct val="100000"/>
            </a:lnSpc>
            <a:defRPr b="1"/>
          </a:pPr>
          <a:endParaRPr lang="en-US"/>
        </a:p>
      </dgm:t>
    </dgm:pt>
    <dgm:pt modelId="{FE14EEE0-46FB-4EC9-AC89-6702BC45892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Give general information about this topic to add depth and clarity. Write short, interesting reference points that don’t need to be read aloud.​</a:t>
          </a:r>
        </a:p>
      </dgm:t>
    </dgm:pt>
    <dgm:pt modelId="{5E7DFBE6-1B4A-47B4-A7FE-641F7B993DF5}" type="parTrans" cxnId="{335D82AD-73BE-4A14-8EFF-3F36D24380B6}">
      <dgm:prSet/>
      <dgm:spPr/>
      <dgm:t>
        <a:bodyPr/>
        <a:lstStyle/>
        <a:p>
          <a:endParaRPr lang="en-US"/>
        </a:p>
      </dgm:t>
    </dgm:pt>
    <dgm:pt modelId="{7CFAB3B8-ECB9-4A1F-BC06-F2E501C61669}" type="sibTrans" cxnId="{335D82AD-73BE-4A14-8EFF-3F36D24380B6}">
      <dgm:prSet/>
      <dgm:spPr/>
      <dgm:t>
        <a:bodyPr/>
        <a:lstStyle/>
        <a:p>
          <a:endParaRPr lang="en-US"/>
        </a:p>
      </dgm:t>
    </dgm:pt>
    <dgm:pt modelId="{B22673F3-F502-4E16-B0FE-C3BB6AB82AB4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1"/>
            <a:t>Add a subtitle​</a:t>
          </a:r>
          <a:endParaRPr lang="en-US"/>
        </a:p>
      </dgm:t>
    </dgm:pt>
    <dgm:pt modelId="{A68808E3-859D-4829-840C-2D5082C3F7B2}" type="parTrans" cxnId="{E045BFCF-7C4A-452E-A137-94051476DD05}">
      <dgm:prSet/>
      <dgm:spPr/>
      <dgm:t>
        <a:bodyPr/>
        <a:lstStyle/>
        <a:p>
          <a:endParaRPr lang="en-US"/>
        </a:p>
      </dgm:t>
    </dgm:pt>
    <dgm:pt modelId="{B8EA8944-5AEA-4CF5-A56C-47550BAD9974}" type="sibTrans" cxnId="{E045BFCF-7C4A-452E-A137-94051476DD05}">
      <dgm:prSet/>
      <dgm:spPr/>
      <dgm:t>
        <a:bodyPr/>
        <a:lstStyle/>
        <a:p>
          <a:endParaRPr lang="en-US"/>
        </a:p>
      </dgm:t>
    </dgm:pt>
    <dgm:pt modelId="{2D451265-69DC-4939-A7F6-BA9BA9CDD72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Give general information about this topic to add depth and clarity. Write short, interesting reference points that don’t need to be read aloud.​</a:t>
          </a:r>
        </a:p>
      </dgm:t>
    </dgm:pt>
    <dgm:pt modelId="{D0F42F63-9B15-4E55-8C7C-D6789B13C7D3}" type="parTrans" cxnId="{738D5CA5-3605-49EB-B5F5-9C5D0708B5C1}">
      <dgm:prSet/>
      <dgm:spPr/>
      <dgm:t>
        <a:bodyPr/>
        <a:lstStyle/>
        <a:p>
          <a:endParaRPr lang="en-US"/>
        </a:p>
      </dgm:t>
    </dgm:pt>
    <dgm:pt modelId="{08F9F79D-5389-4B99-95EE-8E036ED88F5F}" type="sibTrans" cxnId="{738D5CA5-3605-49EB-B5F5-9C5D0708B5C1}">
      <dgm:prSet/>
      <dgm:spPr/>
      <dgm:t>
        <a:bodyPr/>
        <a:lstStyle/>
        <a:p>
          <a:endParaRPr lang="en-US"/>
        </a:p>
      </dgm:t>
    </dgm:pt>
    <dgm:pt modelId="{7404B86E-2785-D24A-96F2-B3F2AE23C651}" type="pres">
      <dgm:prSet presAssocID="{A9DD22E7-7001-4E03-AC69-728E578D3AA9}" presName="Name0" presStyleCnt="0">
        <dgm:presLayoutVars>
          <dgm:dir/>
          <dgm:resizeHandles val="exact"/>
        </dgm:presLayoutVars>
      </dgm:prSet>
      <dgm:spPr/>
    </dgm:pt>
    <dgm:pt modelId="{14C3D891-E355-9246-A22B-4E28E0D25DE7}" type="pres">
      <dgm:prSet presAssocID="{4C6A45E9-3BDB-4EA5-ACF8-1296064EF50E}" presName="compNode" presStyleCnt="0"/>
      <dgm:spPr/>
    </dgm:pt>
    <dgm:pt modelId="{DFEE2CCF-5120-EC4C-AFE1-58BD7AC75A32}" type="pres">
      <dgm:prSet presAssocID="{4C6A45E9-3BDB-4EA5-ACF8-1296064EF50E}" presName="pictRect" presStyleLbl="revTx" presStyleIdx="0" presStyleCnt="6">
        <dgm:presLayoutVars>
          <dgm:chMax val="0"/>
          <dgm:bulletEnabled/>
        </dgm:presLayoutVars>
      </dgm:prSet>
      <dgm:spPr/>
    </dgm:pt>
    <dgm:pt modelId="{5BE38699-9FF0-774F-8883-555819A820DB}" type="pres">
      <dgm:prSet presAssocID="{4C6A45E9-3BDB-4EA5-ACF8-1296064EF50E}" presName="textRect" presStyleLbl="revTx" presStyleIdx="1" presStyleCnt="6">
        <dgm:presLayoutVars>
          <dgm:bulletEnabled/>
        </dgm:presLayoutVars>
      </dgm:prSet>
      <dgm:spPr/>
    </dgm:pt>
    <dgm:pt modelId="{683F2E93-793B-F94E-90A9-933450AE3180}" type="pres">
      <dgm:prSet presAssocID="{8E6AEB84-2FBA-4345-9A92-F83683486F1F}" presName="sibTrans" presStyleLbl="sibTrans2D1" presStyleIdx="0" presStyleCnt="0"/>
      <dgm:spPr/>
    </dgm:pt>
    <dgm:pt modelId="{FD796676-2A25-2045-AF32-A5978B283E08}" type="pres">
      <dgm:prSet presAssocID="{CA3F30AA-3487-4B96-A580-82E75E2E7089}" presName="compNode" presStyleCnt="0"/>
      <dgm:spPr/>
    </dgm:pt>
    <dgm:pt modelId="{298C1831-B8C3-694C-B207-4584CE24DED1}" type="pres">
      <dgm:prSet presAssocID="{CA3F30AA-3487-4B96-A580-82E75E2E7089}" presName="pictRect" presStyleLbl="revTx" presStyleIdx="2" presStyleCnt="6">
        <dgm:presLayoutVars>
          <dgm:chMax val="0"/>
          <dgm:bulletEnabled/>
        </dgm:presLayoutVars>
      </dgm:prSet>
      <dgm:spPr/>
    </dgm:pt>
    <dgm:pt modelId="{7CBA6DB0-FCC1-FB4F-A8C4-FEAB35C0AD2B}" type="pres">
      <dgm:prSet presAssocID="{CA3F30AA-3487-4B96-A580-82E75E2E7089}" presName="textRect" presStyleLbl="revTx" presStyleIdx="3" presStyleCnt="6">
        <dgm:presLayoutVars>
          <dgm:bulletEnabled/>
        </dgm:presLayoutVars>
      </dgm:prSet>
      <dgm:spPr/>
    </dgm:pt>
    <dgm:pt modelId="{B9DC7BA8-16CD-9447-BB20-AA88B5C533B0}" type="pres">
      <dgm:prSet presAssocID="{2827C685-60E8-4658-B5D7-56DAAEC58DA2}" presName="sibTrans" presStyleLbl="sibTrans2D1" presStyleIdx="0" presStyleCnt="0"/>
      <dgm:spPr/>
    </dgm:pt>
    <dgm:pt modelId="{664F6F17-C850-134E-84B3-F782AC3F486C}" type="pres">
      <dgm:prSet presAssocID="{B22673F3-F502-4E16-B0FE-C3BB6AB82AB4}" presName="compNode" presStyleCnt="0"/>
      <dgm:spPr/>
    </dgm:pt>
    <dgm:pt modelId="{81589ABB-9E3D-8045-A08C-F13A42F46B6F}" type="pres">
      <dgm:prSet presAssocID="{B22673F3-F502-4E16-B0FE-C3BB6AB82AB4}" presName="pictRect" presStyleLbl="revTx" presStyleIdx="4" presStyleCnt="6">
        <dgm:presLayoutVars>
          <dgm:chMax val="0"/>
          <dgm:bulletEnabled/>
        </dgm:presLayoutVars>
      </dgm:prSet>
      <dgm:spPr/>
    </dgm:pt>
    <dgm:pt modelId="{0C0F03AB-30EB-4544-95C5-BF0FBF1DBEEE}" type="pres">
      <dgm:prSet presAssocID="{B22673F3-F502-4E16-B0FE-C3BB6AB82AB4}" presName="textRect" presStyleLbl="revTx" presStyleIdx="5" presStyleCnt="6">
        <dgm:presLayoutVars>
          <dgm:bulletEnabled/>
        </dgm:presLayoutVars>
      </dgm:prSet>
      <dgm:spPr/>
    </dgm:pt>
  </dgm:ptLst>
  <dgm:cxnLst>
    <dgm:cxn modelId="{205BEF01-9871-3442-9ED7-AA280D1A544D}" type="presOf" srcId="{8E6AEB84-2FBA-4345-9A92-F83683486F1F}" destId="{683F2E93-793B-F94E-90A9-933450AE3180}" srcOrd="0" destOrd="0" presId="urn:microsoft.com/office/officeart/2024/3/layout/hArchList1"/>
    <dgm:cxn modelId="{E63C0315-7B23-4BD9-AB04-F45B7BDADAF9}" srcId="{4C6A45E9-3BDB-4EA5-ACF8-1296064EF50E}" destId="{93084140-8170-4037-A8F9-FDC69DD1A5FC}" srcOrd="0" destOrd="0" parTransId="{5F2AE28E-18B3-4B18-A424-2DF8E8FBE908}" sibTransId="{A1C5C9EA-8102-49B7-AAC5-3CB27A4E6800}"/>
    <dgm:cxn modelId="{95666427-E1AD-4BD0-A5B1-B6EF4CFBD8CE}" srcId="{A9DD22E7-7001-4E03-AC69-728E578D3AA9}" destId="{4C6A45E9-3BDB-4EA5-ACF8-1296064EF50E}" srcOrd="0" destOrd="0" parTransId="{90B682FC-4271-4AE5-A93C-AB95812D65BF}" sibTransId="{8E6AEB84-2FBA-4345-9A92-F83683486F1F}"/>
    <dgm:cxn modelId="{F25DE440-9EAA-044F-9DB2-6326F1687E9B}" type="presOf" srcId="{A9DD22E7-7001-4E03-AC69-728E578D3AA9}" destId="{7404B86E-2785-D24A-96F2-B3F2AE23C651}" srcOrd="0" destOrd="0" presId="urn:microsoft.com/office/officeart/2024/3/layout/hArchList1"/>
    <dgm:cxn modelId="{D37B1251-3E47-AF42-8CD3-2910D9167154}" type="presOf" srcId="{93084140-8170-4037-A8F9-FDC69DD1A5FC}" destId="{5BE38699-9FF0-774F-8883-555819A820DB}" srcOrd="0" destOrd="0" presId="urn:microsoft.com/office/officeart/2024/3/layout/hArchList1"/>
    <dgm:cxn modelId="{969AAC56-CE1C-6C4D-A022-11B7EE708247}" type="presOf" srcId="{B22673F3-F502-4E16-B0FE-C3BB6AB82AB4}" destId="{81589ABB-9E3D-8045-A08C-F13A42F46B6F}" srcOrd="0" destOrd="0" presId="urn:microsoft.com/office/officeart/2024/3/layout/hArchList1"/>
    <dgm:cxn modelId="{163B5368-9708-A04C-964A-1CDC7F2FF956}" type="presOf" srcId="{CA3F30AA-3487-4B96-A580-82E75E2E7089}" destId="{298C1831-B8C3-694C-B207-4584CE24DED1}" srcOrd="0" destOrd="0" presId="urn:microsoft.com/office/officeart/2024/3/layout/hArchList1"/>
    <dgm:cxn modelId="{2DBB6875-A0D7-1B41-B95F-CBC0A802E543}" type="presOf" srcId="{2D451265-69DC-4939-A7F6-BA9BA9CDD724}" destId="{0C0F03AB-30EB-4544-95C5-BF0FBF1DBEEE}" srcOrd="0" destOrd="0" presId="urn:microsoft.com/office/officeart/2024/3/layout/hArchList1"/>
    <dgm:cxn modelId="{C372A38C-E8D3-7B41-8B84-17C10673D97D}" type="presOf" srcId="{FE14EEE0-46FB-4EC9-AC89-6702BC458924}" destId="{7CBA6DB0-FCC1-FB4F-A8C4-FEAB35C0AD2B}" srcOrd="0" destOrd="0" presId="urn:microsoft.com/office/officeart/2024/3/layout/hArchList1"/>
    <dgm:cxn modelId="{738D5CA5-3605-49EB-B5F5-9C5D0708B5C1}" srcId="{B22673F3-F502-4E16-B0FE-C3BB6AB82AB4}" destId="{2D451265-69DC-4939-A7F6-BA9BA9CDD724}" srcOrd="0" destOrd="0" parTransId="{D0F42F63-9B15-4E55-8C7C-D6789B13C7D3}" sibTransId="{08F9F79D-5389-4B99-95EE-8E036ED88F5F}"/>
    <dgm:cxn modelId="{F86566AC-8D51-4C4B-B867-959ACAB5E262}" type="presOf" srcId="{4C6A45E9-3BDB-4EA5-ACF8-1296064EF50E}" destId="{DFEE2CCF-5120-EC4C-AFE1-58BD7AC75A32}" srcOrd="0" destOrd="0" presId="urn:microsoft.com/office/officeart/2024/3/layout/hArchList1"/>
    <dgm:cxn modelId="{335D82AD-73BE-4A14-8EFF-3F36D24380B6}" srcId="{CA3F30AA-3487-4B96-A580-82E75E2E7089}" destId="{FE14EEE0-46FB-4EC9-AC89-6702BC458924}" srcOrd="0" destOrd="0" parTransId="{5E7DFBE6-1B4A-47B4-A7FE-641F7B993DF5}" sibTransId="{7CFAB3B8-ECB9-4A1F-BC06-F2E501C61669}"/>
    <dgm:cxn modelId="{E6890AC5-9727-BD47-9DFB-B9272148FABB}" type="presOf" srcId="{2827C685-60E8-4658-B5D7-56DAAEC58DA2}" destId="{B9DC7BA8-16CD-9447-BB20-AA88B5C533B0}" srcOrd="0" destOrd="0" presId="urn:microsoft.com/office/officeart/2024/3/layout/hArchList1"/>
    <dgm:cxn modelId="{B66369C7-0B4E-40C3-8FF7-E61808B4694F}" srcId="{A9DD22E7-7001-4E03-AC69-728E578D3AA9}" destId="{CA3F30AA-3487-4B96-A580-82E75E2E7089}" srcOrd="1" destOrd="0" parTransId="{A305D677-FB57-4198-9FC9-6C4231E9A8F0}" sibTransId="{2827C685-60E8-4658-B5D7-56DAAEC58DA2}"/>
    <dgm:cxn modelId="{E045BFCF-7C4A-452E-A137-94051476DD05}" srcId="{A9DD22E7-7001-4E03-AC69-728E578D3AA9}" destId="{B22673F3-F502-4E16-B0FE-C3BB6AB82AB4}" srcOrd="2" destOrd="0" parTransId="{A68808E3-859D-4829-840C-2D5082C3F7B2}" sibTransId="{B8EA8944-5AEA-4CF5-A56C-47550BAD9974}"/>
    <dgm:cxn modelId="{A9613017-FC19-2E40-B545-1476F3567758}" type="presParOf" srcId="{7404B86E-2785-D24A-96F2-B3F2AE23C651}" destId="{14C3D891-E355-9246-A22B-4E28E0D25DE7}" srcOrd="0" destOrd="0" presId="urn:microsoft.com/office/officeart/2024/3/layout/hArchList1"/>
    <dgm:cxn modelId="{B0048F56-2D54-E540-9845-A75168DD12F3}" type="presParOf" srcId="{14C3D891-E355-9246-A22B-4E28E0D25DE7}" destId="{DFEE2CCF-5120-EC4C-AFE1-58BD7AC75A32}" srcOrd="0" destOrd="0" presId="urn:microsoft.com/office/officeart/2024/3/layout/hArchList1"/>
    <dgm:cxn modelId="{94D7EAA6-9369-5D4E-B43E-23B68F1DDC2B}" type="presParOf" srcId="{14C3D891-E355-9246-A22B-4E28E0D25DE7}" destId="{5BE38699-9FF0-774F-8883-555819A820DB}" srcOrd="1" destOrd="0" presId="urn:microsoft.com/office/officeart/2024/3/layout/hArchList1"/>
    <dgm:cxn modelId="{008B0684-34F4-AB47-B70F-A911B5B1E0A0}" type="presParOf" srcId="{7404B86E-2785-D24A-96F2-B3F2AE23C651}" destId="{683F2E93-793B-F94E-90A9-933450AE3180}" srcOrd="1" destOrd="0" presId="urn:microsoft.com/office/officeart/2024/3/layout/hArchList1"/>
    <dgm:cxn modelId="{9BC75CF8-D92E-AA4C-B85C-90BDAFB4AD33}" type="presParOf" srcId="{7404B86E-2785-D24A-96F2-B3F2AE23C651}" destId="{FD796676-2A25-2045-AF32-A5978B283E08}" srcOrd="2" destOrd="0" presId="urn:microsoft.com/office/officeart/2024/3/layout/hArchList1"/>
    <dgm:cxn modelId="{6A1061D2-54CD-9E46-ABEE-15F0BB25BE4B}" type="presParOf" srcId="{FD796676-2A25-2045-AF32-A5978B283E08}" destId="{298C1831-B8C3-694C-B207-4584CE24DED1}" srcOrd="0" destOrd="0" presId="urn:microsoft.com/office/officeart/2024/3/layout/hArchList1"/>
    <dgm:cxn modelId="{75FDE295-9A04-624D-A1A2-8A660352F4D8}" type="presParOf" srcId="{FD796676-2A25-2045-AF32-A5978B283E08}" destId="{7CBA6DB0-FCC1-FB4F-A8C4-FEAB35C0AD2B}" srcOrd="1" destOrd="0" presId="urn:microsoft.com/office/officeart/2024/3/layout/hArchList1"/>
    <dgm:cxn modelId="{8AF703A1-8299-1049-87D9-33D7A1A70662}" type="presParOf" srcId="{7404B86E-2785-D24A-96F2-B3F2AE23C651}" destId="{B9DC7BA8-16CD-9447-BB20-AA88B5C533B0}" srcOrd="3" destOrd="0" presId="urn:microsoft.com/office/officeart/2024/3/layout/hArchList1"/>
    <dgm:cxn modelId="{543359AB-5863-CE47-A039-75C295B20510}" type="presParOf" srcId="{7404B86E-2785-D24A-96F2-B3F2AE23C651}" destId="{664F6F17-C850-134E-84B3-F782AC3F486C}" srcOrd="4" destOrd="0" presId="urn:microsoft.com/office/officeart/2024/3/layout/hArchList1"/>
    <dgm:cxn modelId="{985CFE5F-10F1-674F-9166-297D24460055}" type="presParOf" srcId="{664F6F17-C850-134E-84B3-F782AC3F486C}" destId="{81589ABB-9E3D-8045-A08C-F13A42F46B6F}" srcOrd="0" destOrd="0" presId="urn:microsoft.com/office/officeart/2024/3/layout/hArchList1"/>
    <dgm:cxn modelId="{0F743A32-C397-C642-9F68-DE6507BDED5E}" type="presParOf" srcId="{664F6F17-C850-134E-84B3-F782AC3F486C}" destId="{0C0F03AB-30EB-4544-95C5-BF0FBF1DBEEE}" srcOrd="1" destOrd="0" presId="urn:microsoft.com/office/officeart/2024/3/layout/hArc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9DD22E7-7001-4E03-AC69-728E578D3AA9}" type="doc">
      <dgm:prSet loTypeId="urn:microsoft.com/office/officeart/2024/3/layout/hArchList1" loCatId="List" qsTypeId="urn:microsoft.com/office/officeart/2005/8/quickstyle/simple2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4C6A45E9-3BDB-4EA5-ACF8-1296064EF50E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1"/>
            <a:t>Add a subtitle​</a:t>
          </a:r>
          <a:endParaRPr lang="en-US"/>
        </a:p>
      </dgm:t>
    </dgm:pt>
    <dgm:pt modelId="{90B682FC-4271-4AE5-A93C-AB95812D65BF}" type="parTrans" cxnId="{95666427-E1AD-4BD0-A5B1-B6EF4CFBD8CE}">
      <dgm:prSet/>
      <dgm:spPr/>
      <dgm:t>
        <a:bodyPr/>
        <a:lstStyle/>
        <a:p>
          <a:endParaRPr lang="en-US"/>
        </a:p>
      </dgm:t>
    </dgm:pt>
    <dgm:pt modelId="{8E6AEB84-2FBA-4345-9A92-F83683486F1F}" type="sibTrans" cxnId="{95666427-E1AD-4BD0-A5B1-B6EF4CFBD8CE}">
      <dgm:prSet/>
      <dgm:spPr/>
      <dgm:t>
        <a:bodyPr/>
        <a:lstStyle/>
        <a:p>
          <a:pPr>
            <a:lnSpc>
              <a:spcPct val="100000"/>
            </a:lnSpc>
            <a:defRPr b="1"/>
          </a:pPr>
          <a:endParaRPr lang="en-US"/>
        </a:p>
      </dgm:t>
    </dgm:pt>
    <dgm:pt modelId="{93084140-8170-4037-A8F9-FDC69DD1A5F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Give general information about this topic to add depth and clarity. Write short, interesting reference points that don’t need to be read aloud.​</a:t>
          </a:r>
        </a:p>
      </dgm:t>
    </dgm:pt>
    <dgm:pt modelId="{5F2AE28E-18B3-4B18-A424-2DF8E8FBE908}" type="parTrans" cxnId="{E63C0315-7B23-4BD9-AB04-F45B7BDADAF9}">
      <dgm:prSet/>
      <dgm:spPr/>
      <dgm:t>
        <a:bodyPr/>
        <a:lstStyle/>
        <a:p>
          <a:endParaRPr lang="en-US"/>
        </a:p>
      </dgm:t>
    </dgm:pt>
    <dgm:pt modelId="{A1C5C9EA-8102-49B7-AAC5-3CB27A4E6800}" type="sibTrans" cxnId="{E63C0315-7B23-4BD9-AB04-F45B7BDADAF9}">
      <dgm:prSet/>
      <dgm:spPr/>
      <dgm:t>
        <a:bodyPr/>
        <a:lstStyle/>
        <a:p>
          <a:endParaRPr lang="en-US"/>
        </a:p>
      </dgm:t>
    </dgm:pt>
    <dgm:pt modelId="{CA3F30AA-3487-4B96-A580-82E75E2E7089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1"/>
            <a:t>Add a subtitle</a:t>
          </a:r>
          <a:endParaRPr lang="en-US"/>
        </a:p>
      </dgm:t>
    </dgm:pt>
    <dgm:pt modelId="{A305D677-FB57-4198-9FC9-6C4231E9A8F0}" type="parTrans" cxnId="{B66369C7-0B4E-40C3-8FF7-E61808B4694F}">
      <dgm:prSet/>
      <dgm:spPr/>
      <dgm:t>
        <a:bodyPr/>
        <a:lstStyle/>
        <a:p>
          <a:endParaRPr lang="en-US"/>
        </a:p>
      </dgm:t>
    </dgm:pt>
    <dgm:pt modelId="{2827C685-60E8-4658-B5D7-56DAAEC58DA2}" type="sibTrans" cxnId="{B66369C7-0B4E-40C3-8FF7-E61808B4694F}">
      <dgm:prSet/>
      <dgm:spPr/>
      <dgm:t>
        <a:bodyPr/>
        <a:lstStyle/>
        <a:p>
          <a:pPr>
            <a:lnSpc>
              <a:spcPct val="100000"/>
            </a:lnSpc>
            <a:defRPr b="1"/>
          </a:pPr>
          <a:endParaRPr lang="en-US"/>
        </a:p>
      </dgm:t>
    </dgm:pt>
    <dgm:pt modelId="{FE14EEE0-46FB-4EC9-AC89-6702BC45892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Give general information about this topic to add depth and clarity. Write short, interesting reference points that don’t need to be read aloud.​</a:t>
          </a:r>
        </a:p>
      </dgm:t>
    </dgm:pt>
    <dgm:pt modelId="{5E7DFBE6-1B4A-47B4-A7FE-641F7B993DF5}" type="parTrans" cxnId="{335D82AD-73BE-4A14-8EFF-3F36D24380B6}">
      <dgm:prSet/>
      <dgm:spPr/>
      <dgm:t>
        <a:bodyPr/>
        <a:lstStyle/>
        <a:p>
          <a:endParaRPr lang="en-US"/>
        </a:p>
      </dgm:t>
    </dgm:pt>
    <dgm:pt modelId="{7CFAB3B8-ECB9-4A1F-BC06-F2E501C61669}" type="sibTrans" cxnId="{335D82AD-73BE-4A14-8EFF-3F36D24380B6}">
      <dgm:prSet/>
      <dgm:spPr/>
      <dgm:t>
        <a:bodyPr/>
        <a:lstStyle/>
        <a:p>
          <a:endParaRPr lang="en-US"/>
        </a:p>
      </dgm:t>
    </dgm:pt>
    <dgm:pt modelId="{B22673F3-F502-4E16-B0FE-C3BB6AB82AB4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1"/>
            <a:t>Add a subtitle​</a:t>
          </a:r>
          <a:endParaRPr lang="en-US"/>
        </a:p>
      </dgm:t>
    </dgm:pt>
    <dgm:pt modelId="{A68808E3-859D-4829-840C-2D5082C3F7B2}" type="parTrans" cxnId="{E045BFCF-7C4A-452E-A137-94051476DD05}">
      <dgm:prSet/>
      <dgm:spPr/>
      <dgm:t>
        <a:bodyPr/>
        <a:lstStyle/>
        <a:p>
          <a:endParaRPr lang="en-US"/>
        </a:p>
      </dgm:t>
    </dgm:pt>
    <dgm:pt modelId="{B8EA8944-5AEA-4CF5-A56C-47550BAD9974}" type="sibTrans" cxnId="{E045BFCF-7C4A-452E-A137-94051476DD05}">
      <dgm:prSet/>
      <dgm:spPr/>
      <dgm:t>
        <a:bodyPr/>
        <a:lstStyle/>
        <a:p>
          <a:endParaRPr lang="en-US"/>
        </a:p>
      </dgm:t>
    </dgm:pt>
    <dgm:pt modelId="{2D451265-69DC-4939-A7F6-BA9BA9CDD72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Give general information about this topic to add depth and clarity. Write short, interesting reference points that don’t need to be read aloud.​</a:t>
          </a:r>
        </a:p>
      </dgm:t>
    </dgm:pt>
    <dgm:pt modelId="{D0F42F63-9B15-4E55-8C7C-D6789B13C7D3}" type="parTrans" cxnId="{738D5CA5-3605-49EB-B5F5-9C5D0708B5C1}">
      <dgm:prSet/>
      <dgm:spPr/>
      <dgm:t>
        <a:bodyPr/>
        <a:lstStyle/>
        <a:p>
          <a:endParaRPr lang="en-US"/>
        </a:p>
      </dgm:t>
    </dgm:pt>
    <dgm:pt modelId="{08F9F79D-5389-4B99-95EE-8E036ED88F5F}" type="sibTrans" cxnId="{738D5CA5-3605-49EB-B5F5-9C5D0708B5C1}">
      <dgm:prSet/>
      <dgm:spPr/>
      <dgm:t>
        <a:bodyPr/>
        <a:lstStyle/>
        <a:p>
          <a:endParaRPr lang="en-US"/>
        </a:p>
      </dgm:t>
    </dgm:pt>
    <dgm:pt modelId="{388D0B23-FD45-F649-9A72-46E456E4E38B}" type="pres">
      <dgm:prSet presAssocID="{A9DD22E7-7001-4E03-AC69-728E578D3AA9}" presName="Name0" presStyleCnt="0">
        <dgm:presLayoutVars>
          <dgm:dir/>
          <dgm:resizeHandles val="exact"/>
        </dgm:presLayoutVars>
      </dgm:prSet>
      <dgm:spPr/>
    </dgm:pt>
    <dgm:pt modelId="{E700242A-4430-1144-AE61-97F0EB92645F}" type="pres">
      <dgm:prSet presAssocID="{4C6A45E9-3BDB-4EA5-ACF8-1296064EF50E}" presName="compNode" presStyleCnt="0"/>
      <dgm:spPr/>
    </dgm:pt>
    <dgm:pt modelId="{9373C91A-FE27-334E-BBEB-FECD66F84067}" type="pres">
      <dgm:prSet presAssocID="{4C6A45E9-3BDB-4EA5-ACF8-1296064EF50E}" presName="pictRect" presStyleLbl="revTx" presStyleIdx="0" presStyleCnt="6">
        <dgm:presLayoutVars>
          <dgm:chMax val="0"/>
          <dgm:bulletEnabled/>
        </dgm:presLayoutVars>
      </dgm:prSet>
      <dgm:spPr/>
    </dgm:pt>
    <dgm:pt modelId="{2826F5B5-C753-C141-A692-9403CC0F1E34}" type="pres">
      <dgm:prSet presAssocID="{4C6A45E9-3BDB-4EA5-ACF8-1296064EF50E}" presName="textRect" presStyleLbl="revTx" presStyleIdx="1" presStyleCnt="6">
        <dgm:presLayoutVars>
          <dgm:bulletEnabled/>
        </dgm:presLayoutVars>
      </dgm:prSet>
      <dgm:spPr/>
    </dgm:pt>
    <dgm:pt modelId="{83B8A5B3-F40D-E444-A3CB-0184EAC47BD5}" type="pres">
      <dgm:prSet presAssocID="{8E6AEB84-2FBA-4345-9A92-F83683486F1F}" presName="sibTrans" presStyleLbl="sibTrans2D1" presStyleIdx="0" presStyleCnt="0"/>
      <dgm:spPr/>
    </dgm:pt>
    <dgm:pt modelId="{74ACB1AF-9304-F941-8442-E4129444B135}" type="pres">
      <dgm:prSet presAssocID="{CA3F30AA-3487-4B96-A580-82E75E2E7089}" presName="compNode" presStyleCnt="0"/>
      <dgm:spPr/>
    </dgm:pt>
    <dgm:pt modelId="{4234D6D3-6F7D-B84A-A844-75EBA084C4B6}" type="pres">
      <dgm:prSet presAssocID="{CA3F30AA-3487-4B96-A580-82E75E2E7089}" presName="pictRect" presStyleLbl="revTx" presStyleIdx="2" presStyleCnt="6">
        <dgm:presLayoutVars>
          <dgm:chMax val="0"/>
          <dgm:bulletEnabled/>
        </dgm:presLayoutVars>
      </dgm:prSet>
      <dgm:spPr/>
    </dgm:pt>
    <dgm:pt modelId="{179CAACA-7F31-F743-810D-7E647A7B64A6}" type="pres">
      <dgm:prSet presAssocID="{CA3F30AA-3487-4B96-A580-82E75E2E7089}" presName="textRect" presStyleLbl="revTx" presStyleIdx="3" presStyleCnt="6">
        <dgm:presLayoutVars>
          <dgm:bulletEnabled/>
        </dgm:presLayoutVars>
      </dgm:prSet>
      <dgm:spPr/>
    </dgm:pt>
    <dgm:pt modelId="{70A55AA8-FE15-CB49-82E1-1EC206A64322}" type="pres">
      <dgm:prSet presAssocID="{2827C685-60E8-4658-B5D7-56DAAEC58DA2}" presName="sibTrans" presStyleLbl="sibTrans2D1" presStyleIdx="0" presStyleCnt="0"/>
      <dgm:spPr/>
    </dgm:pt>
    <dgm:pt modelId="{E8F3B528-5977-C24D-A808-1C7629E36D0E}" type="pres">
      <dgm:prSet presAssocID="{B22673F3-F502-4E16-B0FE-C3BB6AB82AB4}" presName="compNode" presStyleCnt="0"/>
      <dgm:spPr/>
    </dgm:pt>
    <dgm:pt modelId="{2429206F-09EE-BF43-BBB7-06DC41D534E5}" type="pres">
      <dgm:prSet presAssocID="{B22673F3-F502-4E16-B0FE-C3BB6AB82AB4}" presName="pictRect" presStyleLbl="revTx" presStyleIdx="4" presStyleCnt="6">
        <dgm:presLayoutVars>
          <dgm:chMax val="0"/>
          <dgm:bulletEnabled/>
        </dgm:presLayoutVars>
      </dgm:prSet>
      <dgm:spPr/>
    </dgm:pt>
    <dgm:pt modelId="{DFDC402F-A172-764C-9841-E21418A860DF}" type="pres">
      <dgm:prSet presAssocID="{B22673F3-F502-4E16-B0FE-C3BB6AB82AB4}" presName="textRect" presStyleLbl="revTx" presStyleIdx="5" presStyleCnt="6">
        <dgm:presLayoutVars>
          <dgm:bulletEnabled/>
        </dgm:presLayoutVars>
      </dgm:prSet>
      <dgm:spPr/>
    </dgm:pt>
  </dgm:ptLst>
  <dgm:cxnLst>
    <dgm:cxn modelId="{1B784700-4E52-0241-9C20-31336EE229CF}" type="presOf" srcId="{2D451265-69DC-4939-A7F6-BA9BA9CDD724}" destId="{DFDC402F-A172-764C-9841-E21418A860DF}" srcOrd="0" destOrd="0" presId="urn:microsoft.com/office/officeart/2024/3/layout/hArchList1"/>
    <dgm:cxn modelId="{2A28F404-76F0-1B4F-9EA3-BD0DFC0FF73E}" type="presOf" srcId="{93084140-8170-4037-A8F9-FDC69DD1A5FC}" destId="{2826F5B5-C753-C141-A692-9403CC0F1E34}" srcOrd="0" destOrd="0" presId="urn:microsoft.com/office/officeart/2024/3/layout/hArchList1"/>
    <dgm:cxn modelId="{E63C0315-7B23-4BD9-AB04-F45B7BDADAF9}" srcId="{4C6A45E9-3BDB-4EA5-ACF8-1296064EF50E}" destId="{93084140-8170-4037-A8F9-FDC69DD1A5FC}" srcOrd="0" destOrd="0" parTransId="{5F2AE28E-18B3-4B18-A424-2DF8E8FBE908}" sibTransId="{A1C5C9EA-8102-49B7-AAC5-3CB27A4E6800}"/>
    <dgm:cxn modelId="{7667BC1A-E952-984F-A07B-C8ACCB01CA04}" type="presOf" srcId="{A9DD22E7-7001-4E03-AC69-728E578D3AA9}" destId="{388D0B23-FD45-F649-9A72-46E456E4E38B}" srcOrd="0" destOrd="0" presId="urn:microsoft.com/office/officeart/2024/3/layout/hArchList1"/>
    <dgm:cxn modelId="{95666427-E1AD-4BD0-A5B1-B6EF4CFBD8CE}" srcId="{A9DD22E7-7001-4E03-AC69-728E578D3AA9}" destId="{4C6A45E9-3BDB-4EA5-ACF8-1296064EF50E}" srcOrd="0" destOrd="0" parTransId="{90B682FC-4271-4AE5-A93C-AB95812D65BF}" sibTransId="{8E6AEB84-2FBA-4345-9A92-F83683486F1F}"/>
    <dgm:cxn modelId="{B8A20865-155E-AB4B-A364-4F9C6950E1F2}" type="presOf" srcId="{2827C685-60E8-4658-B5D7-56DAAEC58DA2}" destId="{70A55AA8-FE15-CB49-82E1-1EC206A64322}" srcOrd="0" destOrd="0" presId="urn:microsoft.com/office/officeart/2024/3/layout/hArchList1"/>
    <dgm:cxn modelId="{73488F65-41BA-1D49-B850-9D94806AF9A4}" type="presOf" srcId="{B22673F3-F502-4E16-B0FE-C3BB6AB82AB4}" destId="{2429206F-09EE-BF43-BBB7-06DC41D534E5}" srcOrd="0" destOrd="0" presId="urn:microsoft.com/office/officeart/2024/3/layout/hArchList1"/>
    <dgm:cxn modelId="{5C5A7C73-014C-3C46-9DE5-FBD96B54BF53}" type="presOf" srcId="{FE14EEE0-46FB-4EC9-AC89-6702BC458924}" destId="{179CAACA-7F31-F743-810D-7E647A7B64A6}" srcOrd="0" destOrd="0" presId="urn:microsoft.com/office/officeart/2024/3/layout/hArchList1"/>
    <dgm:cxn modelId="{0FA8BE7D-FC37-E646-9C46-435E4C134E7A}" type="presOf" srcId="{8E6AEB84-2FBA-4345-9A92-F83683486F1F}" destId="{83B8A5B3-F40D-E444-A3CB-0184EAC47BD5}" srcOrd="0" destOrd="0" presId="urn:microsoft.com/office/officeart/2024/3/layout/hArchList1"/>
    <dgm:cxn modelId="{738D5CA5-3605-49EB-B5F5-9C5D0708B5C1}" srcId="{B22673F3-F502-4E16-B0FE-C3BB6AB82AB4}" destId="{2D451265-69DC-4939-A7F6-BA9BA9CDD724}" srcOrd="0" destOrd="0" parTransId="{D0F42F63-9B15-4E55-8C7C-D6789B13C7D3}" sibTransId="{08F9F79D-5389-4B99-95EE-8E036ED88F5F}"/>
    <dgm:cxn modelId="{335D82AD-73BE-4A14-8EFF-3F36D24380B6}" srcId="{CA3F30AA-3487-4B96-A580-82E75E2E7089}" destId="{FE14EEE0-46FB-4EC9-AC89-6702BC458924}" srcOrd="0" destOrd="0" parTransId="{5E7DFBE6-1B4A-47B4-A7FE-641F7B993DF5}" sibTransId="{7CFAB3B8-ECB9-4A1F-BC06-F2E501C61669}"/>
    <dgm:cxn modelId="{B71012C0-0A21-1242-916C-EE5CC671A442}" type="presOf" srcId="{CA3F30AA-3487-4B96-A580-82E75E2E7089}" destId="{4234D6D3-6F7D-B84A-A844-75EBA084C4B6}" srcOrd="0" destOrd="0" presId="urn:microsoft.com/office/officeart/2024/3/layout/hArchList1"/>
    <dgm:cxn modelId="{B66369C7-0B4E-40C3-8FF7-E61808B4694F}" srcId="{A9DD22E7-7001-4E03-AC69-728E578D3AA9}" destId="{CA3F30AA-3487-4B96-A580-82E75E2E7089}" srcOrd="1" destOrd="0" parTransId="{A305D677-FB57-4198-9FC9-6C4231E9A8F0}" sibTransId="{2827C685-60E8-4658-B5D7-56DAAEC58DA2}"/>
    <dgm:cxn modelId="{E045BFCF-7C4A-452E-A137-94051476DD05}" srcId="{A9DD22E7-7001-4E03-AC69-728E578D3AA9}" destId="{B22673F3-F502-4E16-B0FE-C3BB6AB82AB4}" srcOrd="2" destOrd="0" parTransId="{A68808E3-859D-4829-840C-2D5082C3F7B2}" sibTransId="{B8EA8944-5AEA-4CF5-A56C-47550BAD9974}"/>
    <dgm:cxn modelId="{E2E1C3E1-A5D5-654E-B6EA-E1F2EB44134F}" type="presOf" srcId="{4C6A45E9-3BDB-4EA5-ACF8-1296064EF50E}" destId="{9373C91A-FE27-334E-BBEB-FECD66F84067}" srcOrd="0" destOrd="0" presId="urn:microsoft.com/office/officeart/2024/3/layout/hArchList1"/>
    <dgm:cxn modelId="{4071CE9A-01AF-AD47-9779-1B0403B7835A}" type="presParOf" srcId="{388D0B23-FD45-F649-9A72-46E456E4E38B}" destId="{E700242A-4430-1144-AE61-97F0EB92645F}" srcOrd="0" destOrd="0" presId="urn:microsoft.com/office/officeart/2024/3/layout/hArchList1"/>
    <dgm:cxn modelId="{2053B0B3-0C22-5448-8F33-EEC298F13C00}" type="presParOf" srcId="{E700242A-4430-1144-AE61-97F0EB92645F}" destId="{9373C91A-FE27-334E-BBEB-FECD66F84067}" srcOrd="0" destOrd="0" presId="urn:microsoft.com/office/officeart/2024/3/layout/hArchList1"/>
    <dgm:cxn modelId="{60BE8F1C-1E2C-4746-8BC8-F1E00B7BB2E5}" type="presParOf" srcId="{E700242A-4430-1144-AE61-97F0EB92645F}" destId="{2826F5B5-C753-C141-A692-9403CC0F1E34}" srcOrd="1" destOrd="0" presId="urn:microsoft.com/office/officeart/2024/3/layout/hArchList1"/>
    <dgm:cxn modelId="{65E6EF5D-6D50-7A40-9BE6-A7D5D15711C5}" type="presParOf" srcId="{388D0B23-FD45-F649-9A72-46E456E4E38B}" destId="{83B8A5B3-F40D-E444-A3CB-0184EAC47BD5}" srcOrd="1" destOrd="0" presId="urn:microsoft.com/office/officeart/2024/3/layout/hArchList1"/>
    <dgm:cxn modelId="{751BCC75-63CF-F749-8F55-93436D2CC014}" type="presParOf" srcId="{388D0B23-FD45-F649-9A72-46E456E4E38B}" destId="{74ACB1AF-9304-F941-8442-E4129444B135}" srcOrd="2" destOrd="0" presId="urn:microsoft.com/office/officeart/2024/3/layout/hArchList1"/>
    <dgm:cxn modelId="{5082E6AE-3758-F645-8568-47053AD5B844}" type="presParOf" srcId="{74ACB1AF-9304-F941-8442-E4129444B135}" destId="{4234D6D3-6F7D-B84A-A844-75EBA084C4B6}" srcOrd="0" destOrd="0" presId="urn:microsoft.com/office/officeart/2024/3/layout/hArchList1"/>
    <dgm:cxn modelId="{1A3EA52F-DDCB-F948-9611-D81F0CC6BD43}" type="presParOf" srcId="{74ACB1AF-9304-F941-8442-E4129444B135}" destId="{179CAACA-7F31-F743-810D-7E647A7B64A6}" srcOrd="1" destOrd="0" presId="urn:microsoft.com/office/officeart/2024/3/layout/hArchList1"/>
    <dgm:cxn modelId="{5EFA6169-FAF2-1747-B7F2-1A7C53D528A9}" type="presParOf" srcId="{388D0B23-FD45-F649-9A72-46E456E4E38B}" destId="{70A55AA8-FE15-CB49-82E1-1EC206A64322}" srcOrd="3" destOrd="0" presId="urn:microsoft.com/office/officeart/2024/3/layout/hArchList1"/>
    <dgm:cxn modelId="{05444A12-0EA6-C342-86FE-D8754B7E5C2E}" type="presParOf" srcId="{388D0B23-FD45-F649-9A72-46E456E4E38B}" destId="{E8F3B528-5977-C24D-A808-1C7629E36D0E}" srcOrd="4" destOrd="0" presId="urn:microsoft.com/office/officeart/2024/3/layout/hArchList1"/>
    <dgm:cxn modelId="{5A875F33-3E1C-F84E-8263-D26E3AEDA641}" type="presParOf" srcId="{E8F3B528-5977-C24D-A808-1C7629E36D0E}" destId="{2429206F-09EE-BF43-BBB7-06DC41D534E5}" srcOrd="0" destOrd="0" presId="urn:microsoft.com/office/officeart/2024/3/layout/hArchList1"/>
    <dgm:cxn modelId="{79763A49-74F1-0841-B633-8E9BA394C3DA}" type="presParOf" srcId="{E8F3B528-5977-C24D-A808-1C7629E36D0E}" destId="{DFDC402F-A172-764C-9841-E21418A860DF}" srcOrd="1" destOrd="0" presId="urn:microsoft.com/office/officeart/2024/3/layout/hArc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797FA1F-4925-C049-905F-B8D371BE0BFE}" type="doc">
      <dgm:prSet loTypeId="urn:microsoft.com/office/officeart/2024/3/layout/SimpleTimelineDefaultVariant" loCatId="Timeline" qsTypeId="urn:microsoft.com/office/officeart/2005/8/quickstyle/simple1" qsCatId="simple" csTypeId="urn:microsoft.com/office/officeart/2005/8/colors/SimpleTimelineDefaultColorVariant" csCatId="other" phldr="1"/>
      <dgm:spPr/>
      <dgm:t>
        <a:bodyPr/>
        <a:lstStyle/>
        <a:p>
          <a:endParaRPr lang="en-US"/>
        </a:p>
      </dgm:t>
    </dgm:pt>
    <dgm:pt modelId="{54443154-C962-BA45-AA1E-0070C10E2128}">
      <dgm:prSet/>
      <dgm:spPr/>
      <dgm:t>
        <a:bodyPr/>
        <a:lstStyle/>
        <a:p>
          <a:pPr>
            <a:defRPr b="1"/>
          </a:pPr>
          <a:r>
            <a:rPr lang="en-KR"/>
            <a:t>Add an event</a:t>
          </a:r>
        </a:p>
      </dgm:t>
    </dgm:pt>
    <dgm:pt modelId="{7C681AFD-629B-754B-866E-8605B5E4911F}" type="parTrans" cxnId="{96ABB114-2655-5645-A812-7303575CB068}">
      <dgm:prSet/>
      <dgm:spPr/>
      <dgm:t>
        <a:bodyPr/>
        <a:lstStyle/>
        <a:p>
          <a:endParaRPr lang="en-US"/>
        </a:p>
      </dgm:t>
    </dgm:pt>
    <dgm:pt modelId="{CAEA46B1-E1E3-7A4C-909C-852FF0623F85}" type="sibTrans" cxnId="{96ABB114-2655-5645-A812-7303575CB068}">
      <dgm:prSet/>
      <dgm:spPr/>
      <dgm:t>
        <a:bodyPr/>
        <a:lstStyle/>
        <a:p>
          <a:endParaRPr lang="en-US"/>
        </a:p>
      </dgm:t>
    </dgm:pt>
    <dgm:pt modelId="{F7A80E09-94EC-1747-97E9-D6FA1C92E79A}">
      <dgm:prSet/>
      <dgm:spPr/>
      <dgm:t>
        <a:bodyPr/>
        <a:lstStyle/>
        <a:p>
          <a:r>
            <a:rPr lang="en-KR"/>
            <a:t>Write a description of the significance of this event</a:t>
          </a:r>
        </a:p>
      </dgm:t>
    </dgm:pt>
    <dgm:pt modelId="{F08C4FDA-0F23-5F4D-980D-AC1D86500750}" type="parTrans" cxnId="{A7D5C060-EA9A-1D44-B97F-1B2E9580C3CC}">
      <dgm:prSet/>
      <dgm:spPr/>
      <dgm:t>
        <a:bodyPr/>
        <a:lstStyle/>
        <a:p>
          <a:endParaRPr lang="en-US"/>
        </a:p>
      </dgm:t>
    </dgm:pt>
    <dgm:pt modelId="{16AC5F6B-61C9-C647-82DC-BF06994D8B57}" type="sibTrans" cxnId="{A7D5C060-EA9A-1D44-B97F-1B2E9580C3CC}">
      <dgm:prSet/>
      <dgm:spPr/>
      <dgm:t>
        <a:bodyPr/>
        <a:lstStyle/>
        <a:p>
          <a:endParaRPr lang="en-US"/>
        </a:p>
      </dgm:t>
    </dgm:pt>
    <dgm:pt modelId="{D82584EA-707E-D842-8D54-67A809DB16E7}">
      <dgm:prSet/>
      <dgm:spPr/>
      <dgm:t>
        <a:bodyPr/>
        <a:lstStyle/>
        <a:p>
          <a:pPr>
            <a:defRPr b="1"/>
          </a:pPr>
          <a:r>
            <a:rPr lang="en-KR"/>
            <a:t>Add an event</a:t>
          </a:r>
        </a:p>
      </dgm:t>
    </dgm:pt>
    <dgm:pt modelId="{9078DD6E-5737-8249-907F-98ECE17BCFAE}" type="parTrans" cxnId="{0C578F9D-4178-8A45-AF95-9AF363C7BE3E}">
      <dgm:prSet/>
      <dgm:spPr/>
      <dgm:t>
        <a:bodyPr/>
        <a:lstStyle/>
        <a:p>
          <a:endParaRPr lang="en-US"/>
        </a:p>
      </dgm:t>
    </dgm:pt>
    <dgm:pt modelId="{965B91DC-CF0D-1349-9C53-CE997CBB6CAC}" type="sibTrans" cxnId="{0C578F9D-4178-8A45-AF95-9AF363C7BE3E}">
      <dgm:prSet/>
      <dgm:spPr/>
      <dgm:t>
        <a:bodyPr/>
        <a:lstStyle/>
        <a:p>
          <a:endParaRPr lang="en-US"/>
        </a:p>
      </dgm:t>
    </dgm:pt>
    <dgm:pt modelId="{DE0182A5-0FC6-E049-9F7A-11D65197D910}">
      <dgm:prSet/>
      <dgm:spPr/>
      <dgm:t>
        <a:bodyPr/>
        <a:lstStyle/>
        <a:p>
          <a:r>
            <a:rPr lang="en-KR"/>
            <a:t>Write a description of the significance of this event</a:t>
          </a:r>
        </a:p>
      </dgm:t>
    </dgm:pt>
    <dgm:pt modelId="{3C4BD433-9986-B243-B1E3-ED397FE8588B}" type="parTrans" cxnId="{89797CBA-5784-6D42-B985-B60B4BC3A7F4}">
      <dgm:prSet/>
      <dgm:spPr/>
      <dgm:t>
        <a:bodyPr/>
        <a:lstStyle/>
        <a:p>
          <a:endParaRPr lang="en-US"/>
        </a:p>
      </dgm:t>
    </dgm:pt>
    <dgm:pt modelId="{E882239A-1C3E-B745-903D-0B39A33099A7}" type="sibTrans" cxnId="{89797CBA-5784-6D42-B985-B60B4BC3A7F4}">
      <dgm:prSet/>
      <dgm:spPr/>
      <dgm:t>
        <a:bodyPr/>
        <a:lstStyle/>
        <a:p>
          <a:endParaRPr lang="en-US"/>
        </a:p>
      </dgm:t>
    </dgm:pt>
    <dgm:pt modelId="{7C51E9E5-24AA-CE45-B442-198A05DE0268}">
      <dgm:prSet/>
      <dgm:spPr/>
      <dgm:t>
        <a:bodyPr/>
        <a:lstStyle/>
        <a:p>
          <a:pPr>
            <a:defRPr b="1"/>
          </a:pPr>
          <a:r>
            <a:rPr lang="en-KR"/>
            <a:t>Add an event</a:t>
          </a:r>
        </a:p>
      </dgm:t>
    </dgm:pt>
    <dgm:pt modelId="{A8B6882A-020E-4241-A3E4-728F38FF019E}" type="parTrans" cxnId="{0D316EFB-1407-4A4A-8F68-5AF530B1B601}">
      <dgm:prSet/>
      <dgm:spPr/>
      <dgm:t>
        <a:bodyPr/>
        <a:lstStyle/>
        <a:p>
          <a:endParaRPr lang="en-US"/>
        </a:p>
      </dgm:t>
    </dgm:pt>
    <dgm:pt modelId="{DDF3F191-CBFD-D84A-B53E-BE24C3852955}" type="sibTrans" cxnId="{0D316EFB-1407-4A4A-8F68-5AF530B1B601}">
      <dgm:prSet/>
      <dgm:spPr/>
      <dgm:t>
        <a:bodyPr/>
        <a:lstStyle/>
        <a:p>
          <a:endParaRPr lang="en-US"/>
        </a:p>
      </dgm:t>
    </dgm:pt>
    <dgm:pt modelId="{BEE1583D-C18D-134B-AE8A-DE619B33AAE1}">
      <dgm:prSet/>
      <dgm:spPr/>
      <dgm:t>
        <a:bodyPr/>
        <a:lstStyle/>
        <a:p>
          <a:r>
            <a:rPr lang="en-KR"/>
            <a:t>Write a description of the significance of this event</a:t>
          </a:r>
        </a:p>
      </dgm:t>
    </dgm:pt>
    <dgm:pt modelId="{7F8D78A7-5423-CC47-B515-240B62E0866C}" type="parTrans" cxnId="{C5E1F49F-2106-0E48-BE2B-202EF2E3DA2A}">
      <dgm:prSet/>
      <dgm:spPr/>
      <dgm:t>
        <a:bodyPr/>
        <a:lstStyle/>
        <a:p>
          <a:endParaRPr lang="en-US"/>
        </a:p>
      </dgm:t>
    </dgm:pt>
    <dgm:pt modelId="{1476A2A1-10FA-0346-8B74-5541855DFE02}" type="sibTrans" cxnId="{C5E1F49F-2106-0E48-BE2B-202EF2E3DA2A}">
      <dgm:prSet/>
      <dgm:spPr/>
      <dgm:t>
        <a:bodyPr/>
        <a:lstStyle/>
        <a:p>
          <a:endParaRPr lang="en-US"/>
        </a:p>
      </dgm:t>
    </dgm:pt>
    <dgm:pt modelId="{D8E7956C-9119-7F45-BE1A-1227E7A352C2}">
      <dgm:prSet/>
      <dgm:spPr/>
      <dgm:t>
        <a:bodyPr/>
        <a:lstStyle/>
        <a:p>
          <a:pPr>
            <a:defRPr b="1"/>
          </a:pPr>
          <a:r>
            <a:rPr lang="en-KR"/>
            <a:t>Add an event</a:t>
          </a:r>
        </a:p>
      </dgm:t>
    </dgm:pt>
    <dgm:pt modelId="{1048C0F4-087B-344B-8FE0-C1EB2F8373C6}" type="parTrans" cxnId="{AC7750D0-B7F3-3F4A-8DEE-D2604C6CE5A7}">
      <dgm:prSet/>
      <dgm:spPr/>
      <dgm:t>
        <a:bodyPr/>
        <a:lstStyle/>
        <a:p>
          <a:endParaRPr lang="en-US"/>
        </a:p>
      </dgm:t>
    </dgm:pt>
    <dgm:pt modelId="{367FC52C-05FC-1344-B823-B66D2D67E3F1}" type="sibTrans" cxnId="{AC7750D0-B7F3-3F4A-8DEE-D2604C6CE5A7}">
      <dgm:prSet/>
      <dgm:spPr/>
      <dgm:t>
        <a:bodyPr/>
        <a:lstStyle/>
        <a:p>
          <a:endParaRPr lang="en-US"/>
        </a:p>
      </dgm:t>
    </dgm:pt>
    <dgm:pt modelId="{67E663DF-0CE0-7144-A58B-5D415B62B7A4}">
      <dgm:prSet/>
      <dgm:spPr/>
      <dgm:t>
        <a:bodyPr/>
        <a:lstStyle/>
        <a:p>
          <a:r>
            <a:rPr lang="en-KR"/>
            <a:t>Write a description of the significance of this event</a:t>
          </a:r>
        </a:p>
      </dgm:t>
    </dgm:pt>
    <dgm:pt modelId="{44123627-A166-C642-8DC5-AE42F93D5064}" type="parTrans" cxnId="{53126A62-C50B-3C45-A7DB-061C6347AAFC}">
      <dgm:prSet/>
      <dgm:spPr/>
      <dgm:t>
        <a:bodyPr/>
        <a:lstStyle/>
        <a:p>
          <a:endParaRPr lang="en-US"/>
        </a:p>
      </dgm:t>
    </dgm:pt>
    <dgm:pt modelId="{02BCF458-0AAD-4E44-927C-D67B3690B44B}" type="sibTrans" cxnId="{53126A62-C50B-3C45-A7DB-061C6347AAFC}">
      <dgm:prSet/>
      <dgm:spPr/>
      <dgm:t>
        <a:bodyPr/>
        <a:lstStyle/>
        <a:p>
          <a:endParaRPr lang="en-US"/>
        </a:p>
      </dgm:t>
    </dgm:pt>
    <dgm:pt modelId="{BFB9978E-ABAC-B34C-8ADD-030277814A1B}">
      <dgm:prSet/>
      <dgm:spPr/>
      <dgm:t>
        <a:bodyPr/>
        <a:lstStyle/>
        <a:p>
          <a:pPr>
            <a:defRPr b="1"/>
          </a:pPr>
          <a:r>
            <a:rPr lang="en-KR"/>
            <a:t>Add an event</a:t>
          </a:r>
        </a:p>
      </dgm:t>
    </dgm:pt>
    <dgm:pt modelId="{9971EFFF-0F1F-8047-8000-0D3927D4544F}" type="parTrans" cxnId="{864E15F4-03FF-3C47-A837-997E520B45A5}">
      <dgm:prSet/>
      <dgm:spPr/>
      <dgm:t>
        <a:bodyPr/>
        <a:lstStyle/>
        <a:p>
          <a:endParaRPr lang="en-US"/>
        </a:p>
      </dgm:t>
    </dgm:pt>
    <dgm:pt modelId="{6D89D74E-7759-F84A-B9EF-4342AD42D0BA}" type="sibTrans" cxnId="{864E15F4-03FF-3C47-A837-997E520B45A5}">
      <dgm:prSet/>
      <dgm:spPr/>
      <dgm:t>
        <a:bodyPr/>
        <a:lstStyle/>
        <a:p>
          <a:endParaRPr lang="en-US"/>
        </a:p>
      </dgm:t>
    </dgm:pt>
    <dgm:pt modelId="{409997D6-E323-3846-9E91-2249B716C8DF}">
      <dgm:prSet/>
      <dgm:spPr/>
      <dgm:t>
        <a:bodyPr/>
        <a:lstStyle/>
        <a:p>
          <a:r>
            <a:rPr lang="en-KR"/>
            <a:t>Write a description of the significance of this event</a:t>
          </a:r>
        </a:p>
      </dgm:t>
    </dgm:pt>
    <dgm:pt modelId="{8F573E61-7E74-544F-8F53-0F4B09397A35}" type="parTrans" cxnId="{3998133D-A3DB-3D45-8FAE-EE86A234DA1F}">
      <dgm:prSet/>
      <dgm:spPr/>
      <dgm:t>
        <a:bodyPr/>
        <a:lstStyle/>
        <a:p>
          <a:endParaRPr lang="en-US"/>
        </a:p>
      </dgm:t>
    </dgm:pt>
    <dgm:pt modelId="{814BBA4B-E252-BD45-B001-BB6F41B7D60D}" type="sibTrans" cxnId="{3998133D-A3DB-3D45-8FAE-EE86A234DA1F}">
      <dgm:prSet/>
      <dgm:spPr/>
      <dgm:t>
        <a:bodyPr/>
        <a:lstStyle/>
        <a:p>
          <a:endParaRPr lang="en-US"/>
        </a:p>
      </dgm:t>
    </dgm:pt>
    <dgm:pt modelId="{CF0E2943-849F-734A-B0BF-F471E6907D01}" type="pres">
      <dgm:prSet presAssocID="{4797FA1F-4925-C049-905F-B8D371BE0BFE}" presName="root" presStyleCnt="0">
        <dgm:presLayoutVars>
          <dgm:chMax/>
          <dgm:chPref/>
          <dgm:animLvl val="lvl"/>
        </dgm:presLayoutVars>
      </dgm:prSet>
      <dgm:spPr/>
    </dgm:pt>
    <dgm:pt modelId="{D8B090E3-B560-104B-9557-6478879BC2D2}" type="pres">
      <dgm:prSet presAssocID="{4797FA1F-4925-C049-905F-B8D371BE0BFE}" presName="divider" presStyleLbl="alignAcc1" presStyleIdx="0" presStyleCnt="1"/>
      <dgm:spPr>
        <a:solidFill>
          <a:schemeClr val="dk2">
            <a:alpha val="90000"/>
            <a:hueOff val="0"/>
            <a:satOff val="0"/>
            <a:lumOff val="0"/>
            <a:alphaOff val="0"/>
          </a:schemeClr>
        </a:solidFill>
        <a:ln w="120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 w="med" len="med"/>
        </a:ln>
        <a:effectLst/>
      </dgm:spPr>
    </dgm:pt>
    <dgm:pt modelId="{32175CCA-2114-5442-83A8-2FAA12A62BAA}" type="pres">
      <dgm:prSet presAssocID="{4797FA1F-4925-C049-905F-B8D371BE0BFE}" presName="nodes" presStyleCnt="0">
        <dgm:presLayoutVars>
          <dgm:chMax/>
          <dgm:chPref/>
          <dgm:animLvl val="lvl"/>
        </dgm:presLayoutVars>
      </dgm:prSet>
      <dgm:spPr/>
    </dgm:pt>
    <dgm:pt modelId="{4E41917C-31C0-6245-9F64-3C3EEC84FA87}" type="pres">
      <dgm:prSet presAssocID="{54443154-C962-BA45-AA1E-0070C10E2128}" presName="composite" presStyleCnt="0"/>
      <dgm:spPr/>
    </dgm:pt>
    <dgm:pt modelId="{406DBA4F-C756-6741-9909-DB26CC7164B4}" type="pres">
      <dgm:prSet presAssocID="{54443154-C962-BA45-AA1E-0070C10E2128}" presName="ConnectorPoint" presStyleLbl="lnNode1" presStyleIdx="0" presStyleCnt="5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gm:spPr>
    </dgm:pt>
    <dgm:pt modelId="{CA8F41FC-B6DA-9A46-BD23-8BC840704E3E}" type="pres">
      <dgm:prSet presAssocID="{54443154-C962-BA45-AA1E-0070C10E2128}" presName="DropPinPlaceHolder" presStyleCnt="0"/>
      <dgm:spPr/>
    </dgm:pt>
    <dgm:pt modelId="{FDEE5CAE-02BA-9146-9E44-7BDBA6C04312}" type="pres">
      <dgm:prSet presAssocID="{54443154-C962-BA45-AA1E-0070C10E2128}" presName="DropPin" presStyleLbl="alignNode1" presStyleIdx="0" presStyleCnt="10"/>
      <dgm:spPr/>
    </dgm:pt>
    <dgm:pt modelId="{E69E04F6-1C51-B44E-8CC6-AF5227DC9DA5}" type="pres">
      <dgm:prSet presAssocID="{54443154-C962-BA45-AA1E-0070C10E2128}" presName="Ellipse" presStyleLbl="fgAcc1" presStyleIdx="0" presStyleCnt="5"/>
      <dgm:spPr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gm:spPr>
    </dgm:pt>
    <dgm:pt modelId="{94772B26-A8D6-ED42-AC1C-DB4EAF766A69}" type="pres">
      <dgm:prSet presAssocID="{54443154-C962-BA45-AA1E-0070C10E2128}" presName="L2TextContainer" presStyleLbl="revTx" presStyleIdx="0" presStyleCnt="5">
        <dgm:presLayoutVars>
          <dgm:bulletEnabled val="1"/>
        </dgm:presLayoutVars>
      </dgm:prSet>
      <dgm:spPr/>
    </dgm:pt>
    <dgm:pt modelId="{737B2015-11E3-8B42-9595-26351368D356}" type="pres">
      <dgm:prSet presAssocID="{54443154-C962-BA45-AA1E-0070C10E2128}" presName="L1TextContainer" presStyleLbl="alignNode1" presStyleIdx="1" presStyleCnt="10">
        <dgm:presLayoutVars>
          <dgm:chMax val="1"/>
          <dgm:chPref val="1"/>
          <dgm:bulletEnabled val="1"/>
        </dgm:presLayoutVars>
      </dgm:prSet>
      <dgm:spPr/>
    </dgm:pt>
    <dgm:pt modelId="{B495170C-39B6-2E44-8BA1-650ADD334B33}" type="pres">
      <dgm:prSet presAssocID="{54443154-C962-BA45-AA1E-0070C10E2128}" presName="ConnectLine" presStyleLbl="sibTrans1D1" presStyleIdx="0" presStyleCnt="5"/>
      <dgm:spPr/>
    </dgm:pt>
    <dgm:pt modelId="{F0291E0C-40F9-D14A-B62C-171CA2AF24B1}" type="pres">
      <dgm:prSet presAssocID="{54443154-C962-BA45-AA1E-0070C10E2128}" presName="EmptyPlaceHolder" presStyleCnt="0"/>
      <dgm:spPr/>
    </dgm:pt>
    <dgm:pt modelId="{B9C8C7DB-222E-EF47-976A-B7E3C605FD99}" type="pres">
      <dgm:prSet presAssocID="{CAEA46B1-E1E3-7A4C-909C-852FF0623F85}" presName="spaceBetweenRectangles" presStyleCnt="0"/>
      <dgm:spPr/>
    </dgm:pt>
    <dgm:pt modelId="{6F2E1724-6B9A-CA49-921F-7F3AEA9A84B6}" type="pres">
      <dgm:prSet presAssocID="{D82584EA-707E-D842-8D54-67A809DB16E7}" presName="composite" presStyleCnt="0"/>
      <dgm:spPr/>
    </dgm:pt>
    <dgm:pt modelId="{1F237BB3-B63D-1242-817E-416B5E545B57}" type="pres">
      <dgm:prSet presAssocID="{D82584EA-707E-D842-8D54-67A809DB16E7}" presName="ConnectorPoint" presStyleLbl="lnNode1" presStyleIdx="1" presStyleCnt="5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gm:spPr>
    </dgm:pt>
    <dgm:pt modelId="{4F2A2221-0192-7242-8B19-BB0947639952}" type="pres">
      <dgm:prSet presAssocID="{D82584EA-707E-D842-8D54-67A809DB16E7}" presName="DropPinPlaceHolder" presStyleCnt="0"/>
      <dgm:spPr/>
    </dgm:pt>
    <dgm:pt modelId="{5F99EC7E-DF80-0A42-8DDD-2B19FDC0F2FA}" type="pres">
      <dgm:prSet presAssocID="{D82584EA-707E-D842-8D54-67A809DB16E7}" presName="DropPin" presStyleLbl="alignNode1" presStyleIdx="2" presStyleCnt="10"/>
      <dgm:spPr/>
    </dgm:pt>
    <dgm:pt modelId="{DA692328-E66B-E64D-B3D7-F9CBF632061E}" type="pres">
      <dgm:prSet presAssocID="{D82584EA-707E-D842-8D54-67A809DB16E7}" presName="Ellipse" presStyleLbl="fgAcc1" presStyleIdx="1" presStyleCnt="5"/>
      <dgm:spPr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gm:spPr>
    </dgm:pt>
    <dgm:pt modelId="{24C1672D-74A3-B544-B901-A5413C673948}" type="pres">
      <dgm:prSet presAssocID="{D82584EA-707E-D842-8D54-67A809DB16E7}" presName="L2TextContainer" presStyleLbl="revTx" presStyleIdx="1" presStyleCnt="5">
        <dgm:presLayoutVars>
          <dgm:bulletEnabled val="1"/>
        </dgm:presLayoutVars>
      </dgm:prSet>
      <dgm:spPr/>
    </dgm:pt>
    <dgm:pt modelId="{D605BA5F-E697-E341-A2B3-3941D2610A27}" type="pres">
      <dgm:prSet presAssocID="{D82584EA-707E-D842-8D54-67A809DB16E7}" presName="L1TextContainer" presStyleLbl="alignNode1" presStyleIdx="3" presStyleCnt="10">
        <dgm:presLayoutVars>
          <dgm:chMax val="1"/>
          <dgm:chPref val="1"/>
          <dgm:bulletEnabled val="1"/>
        </dgm:presLayoutVars>
      </dgm:prSet>
      <dgm:spPr/>
    </dgm:pt>
    <dgm:pt modelId="{046EF2C5-E881-774C-8106-79FDD51CE624}" type="pres">
      <dgm:prSet presAssocID="{D82584EA-707E-D842-8D54-67A809DB16E7}" presName="ConnectLine" presStyleLbl="sibTrans1D1" presStyleIdx="1" presStyleCnt="5"/>
      <dgm:spPr/>
    </dgm:pt>
    <dgm:pt modelId="{7884E050-5F5B-EC4C-8BFC-C0A51123CF16}" type="pres">
      <dgm:prSet presAssocID="{D82584EA-707E-D842-8D54-67A809DB16E7}" presName="EmptyPlaceHolder" presStyleCnt="0"/>
      <dgm:spPr/>
    </dgm:pt>
    <dgm:pt modelId="{6FA18597-97E2-D244-BF30-AB1DE93FDC72}" type="pres">
      <dgm:prSet presAssocID="{965B91DC-CF0D-1349-9C53-CE997CBB6CAC}" presName="spaceBetweenRectangles" presStyleCnt="0"/>
      <dgm:spPr/>
    </dgm:pt>
    <dgm:pt modelId="{436D374B-BB69-534A-A103-C5ED618CAFFF}" type="pres">
      <dgm:prSet presAssocID="{7C51E9E5-24AA-CE45-B442-198A05DE0268}" presName="composite" presStyleCnt="0"/>
      <dgm:spPr/>
    </dgm:pt>
    <dgm:pt modelId="{21947B6B-9C90-B946-AD0B-621174E55D80}" type="pres">
      <dgm:prSet presAssocID="{7C51E9E5-24AA-CE45-B442-198A05DE0268}" presName="ConnectorPoint" presStyleLbl="lnNode1" presStyleIdx="2" presStyleCnt="5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gm:spPr>
    </dgm:pt>
    <dgm:pt modelId="{AEDEAA9E-A7E9-E346-90E5-61DD178A4B2F}" type="pres">
      <dgm:prSet presAssocID="{7C51E9E5-24AA-CE45-B442-198A05DE0268}" presName="DropPinPlaceHolder" presStyleCnt="0"/>
      <dgm:spPr/>
    </dgm:pt>
    <dgm:pt modelId="{D13E38E6-5CAF-C147-B36E-FC895337387A}" type="pres">
      <dgm:prSet presAssocID="{7C51E9E5-24AA-CE45-B442-198A05DE0268}" presName="DropPin" presStyleLbl="alignNode1" presStyleIdx="4" presStyleCnt="10"/>
      <dgm:spPr/>
    </dgm:pt>
    <dgm:pt modelId="{1D14FC81-7109-254D-9FCF-DF42F933BB02}" type="pres">
      <dgm:prSet presAssocID="{7C51E9E5-24AA-CE45-B442-198A05DE0268}" presName="Ellipse" presStyleLbl="fgAcc1" presStyleIdx="2" presStyleCnt="5"/>
      <dgm:spPr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gm:spPr>
    </dgm:pt>
    <dgm:pt modelId="{EAAB507C-A618-2940-8C70-B6D5F5605722}" type="pres">
      <dgm:prSet presAssocID="{7C51E9E5-24AA-CE45-B442-198A05DE0268}" presName="L2TextContainer" presStyleLbl="revTx" presStyleIdx="2" presStyleCnt="5">
        <dgm:presLayoutVars>
          <dgm:bulletEnabled val="1"/>
        </dgm:presLayoutVars>
      </dgm:prSet>
      <dgm:spPr/>
    </dgm:pt>
    <dgm:pt modelId="{9F81C386-F9FC-2D4A-9840-6C21513522D4}" type="pres">
      <dgm:prSet presAssocID="{7C51E9E5-24AA-CE45-B442-198A05DE0268}" presName="L1TextContainer" presStyleLbl="alignNode1" presStyleIdx="5" presStyleCnt="10">
        <dgm:presLayoutVars>
          <dgm:chMax val="1"/>
          <dgm:chPref val="1"/>
          <dgm:bulletEnabled val="1"/>
        </dgm:presLayoutVars>
      </dgm:prSet>
      <dgm:spPr/>
    </dgm:pt>
    <dgm:pt modelId="{1CCC5424-3143-1444-AA79-655E434888FC}" type="pres">
      <dgm:prSet presAssocID="{7C51E9E5-24AA-CE45-B442-198A05DE0268}" presName="ConnectLine" presStyleLbl="sibTrans1D1" presStyleIdx="2" presStyleCnt="5"/>
      <dgm:spPr/>
    </dgm:pt>
    <dgm:pt modelId="{25234FAF-E0BF-2D4F-BCEF-9F990837CE47}" type="pres">
      <dgm:prSet presAssocID="{7C51E9E5-24AA-CE45-B442-198A05DE0268}" presName="EmptyPlaceHolder" presStyleCnt="0"/>
      <dgm:spPr/>
    </dgm:pt>
    <dgm:pt modelId="{9312F416-CB5E-8A4F-B494-856EBBE50A6C}" type="pres">
      <dgm:prSet presAssocID="{DDF3F191-CBFD-D84A-B53E-BE24C3852955}" presName="spaceBetweenRectangles" presStyleCnt="0"/>
      <dgm:spPr/>
    </dgm:pt>
    <dgm:pt modelId="{DA0DAE3E-0B33-D342-85B4-79D5C1B0F81B}" type="pres">
      <dgm:prSet presAssocID="{D8E7956C-9119-7F45-BE1A-1227E7A352C2}" presName="composite" presStyleCnt="0"/>
      <dgm:spPr/>
    </dgm:pt>
    <dgm:pt modelId="{5D5E7682-F2E1-2640-9772-6CCE7587CA15}" type="pres">
      <dgm:prSet presAssocID="{D8E7956C-9119-7F45-BE1A-1227E7A352C2}" presName="ConnectorPoint" presStyleLbl="lnNode1" presStyleIdx="3" presStyleCnt="5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gm:spPr>
    </dgm:pt>
    <dgm:pt modelId="{395612FC-63F8-CC4D-9092-0D62C5A0AE39}" type="pres">
      <dgm:prSet presAssocID="{D8E7956C-9119-7F45-BE1A-1227E7A352C2}" presName="DropPinPlaceHolder" presStyleCnt="0"/>
      <dgm:spPr/>
    </dgm:pt>
    <dgm:pt modelId="{107CA756-3119-9845-9399-8A922829DCB4}" type="pres">
      <dgm:prSet presAssocID="{D8E7956C-9119-7F45-BE1A-1227E7A352C2}" presName="DropPin" presStyleLbl="alignNode1" presStyleIdx="6" presStyleCnt="10"/>
      <dgm:spPr/>
    </dgm:pt>
    <dgm:pt modelId="{3C2AF68B-013D-A649-AEAE-9151CD9513A8}" type="pres">
      <dgm:prSet presAssocID="{D8E7956C-9119-7F45-BE1A-1227E7A352C2}" presName="Ellipse" presStyleLbl="fgAcc1" presStyleIdx="3" presStyleCnt="5"/>
      <dgm:spPr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gm:spPr>
    </dgm:pt>
    <dgm:pt modelId="{1AE2DFF0-879F-C84B-A497-B3DB9BB9BE21}" type="pres">
      <dgm:prSet presAssocID="{D8E7956C-9119-7F45-BE1A-1227E7A352C2}" presName="L2TextContainer" presStyleLbl="revTx" presStyleIdx="3" presStyleCnt="5">
        <dgm:presLayoutVars>
          <dgm:bulletEnabled val="1"/>
        </dgm:presLayoutVars>
      </dgm:prSet>
      <dgm:spPr/>
    </dgm:pt>
    <dgm:pt modelId="{F8D9DA3A-0F1E-8F41-AE15-D4AA10525D51}" type="pres">
      <dgm:prSet presAssocID="{D8E7956C-9119-7F45-BE1A-1227E7A352C2}" presName="L1TextContainer" presStyleLbl="alignNode1" presStyleIdx="7" presStyleCnt="10">
        <dgm:presLayoutVars>
          <dgm:chMax val="1"/>
          <dgm:chPref val="1"/>
          <dgm:bulletEnabled val="1"/>
        </dgm:presLayoutVars>
      </dgm:prSet>
      <dgm:spPr/>
    </dgm:pt>
    <dgm:pt modelId="{86F4A531-72E5-E04F-96AE-DE868D550BFA}" type="pres">
      <dgm:prSet presAssocID="{D8E7956C-9119-7F45-BE1A-1227E7A352C2}" presName="ConnectLine" presStyleLbl="sibTrans1D1" presStyleIdx="3" presStyleCnt="5"/>
      <dgm:spPr/>
    </dgm:pt>
    <dgm:pt modelId="{FFB8522D-027C-0E4A-AA49-A5F988256582}" type="pres">
      <dgm:prSet presAssocID="{D8E7956C-9119-7F45-BE1A-1227E7A352C2}" presName="EmptyPlaceHolder" presStyleCnt="0"/>
      <dgm:spPr/>
    </dgm:pt>
    <dgm:pt modelId="{A30D6F71-1EB5-B24B-8999-43C4C60244AE}" type="pres">
      <dgm:prSet presAssocID="{367FC52C-05FC-1344-B823-B66D2D67E3F1}" presName="spaceBetweenRectangles" presStyleCnt="0"/>
      <dgm:spPr/>
    </dgm:pt>
    <dgm:pt modelId="{26AD2C23-8DF8-7841-B4A7-7829ABBBCF89}" type="pres">
      <dgm:prSet presAssocID="{BFB9978E-ABAC-B34C-8ADD-030277814A1B}" presName="composite" presStyleCnt="0"/>
      <dgm:spPr/>
    </dgm:pt>
    <dgm:pt modelId="{63A92F92-E1F1-FF4F-9EA0-E07CFDF2855A}" type="pres">
      <dgm:prSet presAssocID="{BFB9978E-ABAC-B34C-8ADD-030277814A1B}" presName="ConnectorPoint" presStyleLbl="lnNode1" presStyleIdx="4" presStyleCnt="5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gm:spPr>
    </dgm:pt>
    <dgm:pt modelId="{CE90881A-2C46-744D-ACCD-E3051AC87196}" type="pres">
      <dgm:prSet presAssocID="{BFB9978E-ABAC-B34C-8ADD-030277814A1B}" presName="DropPinPlaceHolder" presStyleCnt="0"/>
      <dgm:spPr/>
    </dgm:pt>
    <dgm:pt modelId="{C88B0FD7-95A5-534D-A5C7-EDA98398F374}" type="pres">
      <dgm:prSet presAssocID="{BFB9978E-ABAC-B34C-8ADD-030277814A1B}" presName="DropPin" presStyleLbl="alignNode1" presStyleIdx="8" presStyleCnt="10"/>
      <dgm:spPr/>
    </dgm:pt>
    <dgm:pt modelId="{92667797-6CD4-C547-A300-1A69298BE931}" type="pres">
      <dgm:prSet presAssocID="{BFB9978E-ABAC-B34C-8ADD-030277814A1B}" presName="Ellipse" presStyleLbl="fgAcc1" presStyleIdx="4" presStyleCnt="5"/>
      <dgm:spPr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gm:spPr>
    </dgm:pt>
    <dgm:pt modelId="{7352D78E-B2EE-B545-862F-90152089BF03}" type="pres">
      <dgm:prSet presAssocID="{BFB9978E-ABAC-B34C-8ADD-030277814A1B}" presName="L2TextContainer" presStyleLbl="revTx" presStyleIdx="4" presStyleCnt="5">
        <dgm:presLayoutVars>
          <dgm:bulletEnabled val="1"/>
        </dgm:presLayoutVars>
      </dgm:prSet>
      <dgm:spPr/>
    </dgm:pt>
    <dgm:pt modelId="{F2D0EDA2-F394-CA4E-A093-5DAB3DEFD8AC}" type="pres">
      <dgm:prSet presAssocID="{BFB9978E-ABAC-B34C-8ADD-030277814A1B}" presName="L1TextContainer" presStyleLbl="alignNode1" presStyleIdx="9" presStyleCnt="10">
        <dgm:presLayoutVars>
          <dgm:chMax val="1"/>
          <dgm:chPref val="1"/>
          <dgm:bulletEnabled val="1"/>
        </dgm:presLayoutVars>
      </dgm:prSet>
      <dgm:spPr/>
    </dgm:pt>
    <dgm:pt modelId="{6015F6BD-5876-6D4E-8ED4-A672EF57DACC}" type="pres">
      <dgm:prSet presAssocID="{BFB9978E-ABAC-B34C-8ADD-030277814A1B}" presName="ConnectLine" presStyleLbl="sibTrans1D1" presStyleIdx="4" presStyleCnt="5"/>
      <dgm:spPr/>
    </dgm:pt>
    <dgm:pt modelId="{0DA7E300-CE36-7F44-AB73-8430FB2FEC4E}" type="pres">
      <dgm:prSet presAssocID="{BFB9978E-ABAC-B34C-8ADD-030277814A1B}" presName="EmptyPlaceHolder" presStyleCnt="0"/>
      <dgm:spPr/>
    </dgm:pt>
  </dgm:ptLst>
  <dgm:cxnLst>
    <dgm:cxn modelId="{B8B03201-B790-054D-AC65-8267A61B9C91}" type="presOf" srcId="{7C51E9E5-24AA-CE45-B442-198A05DE0268}" destId="{9F81C386-F9FC-2D4A-9840-6C21513522D4}" srcOrd="0" destOrd="0" presId="urn:microsoft.com/office/officeart/2024/3/layout/SimpleTimelineDefaultVariant"/>
    <dgm:cxn modelId="{96ABB114-2655-5645-A812-7303575CB068}" srcId="{4797FA1F-4925-C049-905F-B8D371BE0BFE}" destId="{54443154-C962-BA45-AA1E-0070C10E2128}" srcOrd="0" destOrd="0" parTransId="{7C681AFD-629B-754B-866E-8605B5E4911F}" sibTransId="{CAEA46B1-E1E3-7A4C-909C-852FF0623F85}"/>
    <dgm:cxn modelId="{AD12771D-B0CD-454E-AE6A-E1043CECEA78}" type="presOf" srcId="{F7A80E09-94EC-1747-97E9-D6FA1C92E79A}" destId="{94772B26-A8D6-ED42-AC1C-DB4EAF766A69}" srcOrd="0" destOrd="0" presId="urn:microsoft.com/office/officeart/2024/3/layout/SimpleTimelineDefaultVariant"/>
    <dgm:cxn modelId="{D0407B2F-3A4E-E943-8DCA-5995DA85CFAB}" type="presOf" srcId="{BEE1583D-C18D-134B-AE8A-DE619B33AAE1}" destId="{EAAB507C-A618-2940-8C70-B6D5F5605722}" srcOrd="0" destOrd="0" presId="urn:microsoft.com/office/officeart/2024/3/layout/SimpleTimelineDefaultVariant"/>
    <dgm:cxn modelId="{3998133D-A3DB-3D45-8FAE-EE86A234DA1F}" srcId="{BFB9978E-ABAC-B34C-8ADD-030277814A1B}" destId="{409997D6-E323-3846-9E91-2249B716C8DF}" srcOrd="0" destOrd="0" parTransId="{8F573E61-7E74-544F-8F53-0F4B09397A35}" sibTransId="{814BBA4B-E252-BD45-B001-BB6F41B7D60D}"/>
    <dgm:cxn modelId="{22B0564F-17FC-9A44-A6B4-7A720A23E927}" type="presOf" srcId="{D82584EA-707E-D842-8D54-67A809DB16E7}" destId="{D605BA5F-E697-E341-A2B3-3941D2610A27}" srcOrd="0" destOrd="0" presId="urn:microsoft.com/office/officeart/2024/3/layout/SimpleTimelineDefaultVariant"/>
    <dgm:cxn modelId="{A7D5C060-EA9A-1D44-B97F-1B2E9580C3CC}" srcId="{54443154-C962-BA45-AA1E-0070C10E2128}" destId="{F7A80E09-94EC-1747-97E9-D6FA1C92E79A}" srcOrd="0" destOrd="0" parTransId="{F08C4FDA-0F23-5F4D-980D-AC1D86500750}" sibTransId="{16AC5F6B-61C9-C647-82DC-BF06994D8B57}"/>
    <dgm:cxn modelId="{53126A62-C50B-3C45-A7DB-061C6347AAFC}" srcId="{D8E7956C-9119-7F45-BE1A-1227E7A352C2}" destId="{67E663DF-0CE0-7144-A58B-5D415B62B7A4}" srcOrd="0" destOrd="0" parTransId="{44123627-A166-C642-8DC5-AE42F93D5064}" sibTransId="{02BCF458-0AAD-4E44-927C-D67B3690B44B}"/>
    <dgm:cxn modelId="{81F7386D-7F78-8248-9553-2C3769287C20}" type="presOf" srcId="{D8E7956C-9119-7F45-BE1A-1227E7A352C2}" destId="{F8D9DA3A-0F1E-8F41-AE15-D4AA10525D51}" srcOrd="0" destOrd="0" presId="urn:microsoft.com/office/officeart/2024/3/layout/SimpleTimelineDefaultVariant"/>
    <dgm:cxn modelId="{C87A406E-2429-C445-8496-0F9DCE0C2C17}" type="presOf" srcId="{DE0182A5-0FC6-E049-9F7A-11D65197D910}" destId="{24C1672D-74A3-B544-B901-A5413C673948}" srcOrd="0" destOrd="0" presId="urn:microsoft.com/office/officeart/2024/3/layout/SimpleTimelineDefaultVariant"/>
    <dgm:cxn modelId="{502F837B-4D1B-BD4C-9C55-2FFCD2F7A6C7}" type="presOf" srcId="{4797FA1F-4925-C049-905F-B8D371BE0BFE}" destId="{CF0E2943-849F-734A-B0BF-F471E6907D01}" srcOrd="0" destOrd="0" presId="urn:microsoft.com/office/officeart/2024/3/layout/SimpleTimelineDefaultVariant"/>
    <dgm:cxn modelId="{0C578F9D-4178-8A45-AF95-9AF363C7BE3E}" srcId="{4797FA1F-4925-C049-905F-B8D371BE0BFE}" destId="{D82584EA-707E-D842-8D54-67A809DB16E7}" srcOrd="1" destOrd="0" parTransId="{9078DD6E-5737-8249-907F-98ECE17BCFAE}" sibTransId="{965B91DC-CF0D-1349-9C53-CE997CBB6CAC}"/>
    <dgm:cxn modelId="{C5E1F49F-2106-0E48-BE2B-202EF2E3DA2A}" srcId="{7C51E9E5-24AA-CE45-B442-198A05DE0268}" destId="{BEE1583D-C18D-134B-AE8A-DE619B33AAE1}" srcOrd="0" destOrd="0" parTransId="{7F8D78A7-5423-CC47-B515-240B62E0866C}" sibTransId="{1476A2A1-10FA-0346-8B74-5541855DFE02}"/>
    <dgm:cxn modelId="{89797CBA-5784-6D42-B985-B60B4BC3A7F4}" srcId="{D82584EA-707E-D842-8D54-67A809DB16E7}" destId="{DE0182A5-0FC6-E049-9F7A-11D65197D910}" srcOrd="0" destOrd="0" parTransId="{3C4BD433-9986-B243-B1E3-ED397FE8588B}" sibTransId="{E882239A-1C3E-B745-903D-0B39A33099A7}"/>
    <dgm:cxn modelId="{CA7625C5-47A0-7143-9533-51B535B876C5}" type="presOf" srcId="{54443154-C962-BA45-AA1E-0070C10E2128}" destId="{737B2015-11E3-8B42-9595-26351368D356}" srcOrd="0" destOrd="0" presId="urn:microsoft.com/office/officeart/2024/3/layout/SimpleTimelineDefaultVariant"/>
    <dgm:cxn modelId="{AC7750D0-B7F3-3F4A-8DEE-D2604C6CE5A7}" srcId="{4797FA1F-4925-C049-905F-B8D371BE0BFE}" destId="{D8E7956C-9119-7F45-BE1A-1227E7A352C2}" srcOrd="3" destOrd="0" parTransId="{1048C0F4-087B-344B-8FE0-C1EB2F8373C6}" sibTransId="{367FC52C-05FC-1344-B823-B66D2D67E3F1}"/>
    <dgm:cxn modelId="{92BB83D1-5647-594C-AC4A-EE42132E11F5}" type="presOf" srcId="{409997D6-E323-3846-9E91-2249B716C8DF}" destId="{7352D78E-B2EE-B545-862F-90152089BF03}" srcOrd="0" destOrd="0" presId="urn:microsoft.com/office/officeart/2024/3/layout/SimpleTimelineDefaultVariant"/>
    <dgm:cxn modelId="{598DD1D5-55C0-9F43-B286-B8FF4336E67C}" type="presOf" srcId="{67E663DF-0CE0-7144-A58B-5D415B62B7A4}" destId="{1AE2DFF0-879F-C84B-A497-B3DB9BB9BE21}" srcOrd="0" destOrd="0" presId="urn:microsoft.com/office/officeart/2024/3/layout/SimpleTimelineDefaultVariant"/>
    <dgm:cxn modelId="{393761E5-A5C8-3D41-A0A8-EBFD9959B75D}" type="presOf" srcId="{BFB9978E-ABAC-B34C-8ADD-030277814A1B}" destId="{F2D0EDA2-F394-CA4E-A093-5DAB3DEFD8AC}" srcOrd="0" destOrd="0" presId="urn:microsoft.com/office/officeart/2024/3/layout/SimpleTimelineDefaultVariant"/>
    <dgm:cxn modelId="{864E15F4-03FF-3C47-A837-997E520B45A5}" srcId="{4797FA1F-4925-C049-905F-B8D371BE0BFE}" destId="{BFB9978E-ABAC-B34C-8ADD-030277814A1B}" srcOrd="4" destOrd="0" parTransId="{9971EFFF-0F1F-8047-8000-0D3927D4544F}" sibTransId="{6D89D74E-7759-F84A-B9EF-4342AD42D0BA}"/>
    <dgm:cxn modelId="{0D316EFB-1407-4A4A-8F68-5AF530B1B601}" srcId="{4797FA1F-4925-C049-905F-B8D371BE0BFE}" destId="{7C51E9E5-24AA-CE45-B442-198A05DE0268}" srcOrd="2" destOrd="0" parTransId="{A8B6882A-020E-4241-A3E4-728F38FF019E}" sibTransId="{DDF3F191-CBFD-D84A-B53E-BE24C3852955}"/>
    <dgm:cxn modelId="{FD80F308-0B63-3D4E-924F-9B431AA321AB}" type="presParOf" srcId="{CF0E2943-849F-734A-B0BF-F471E6907D01}" destId="{D8B090E3-B560-104B-9557-6478879BC2D2}" srcOrd="0" destOrd="0" presId="urn:microsoft.com/office/officeart/2024/3/layout/SimpleTimelineDefaultVariant"/>
    <dgm:cxn modelId="{F6BD3036-CA9C-8048-85A5-49C08F0FD706}" type="presParOf" srcId="{CF0E2943-849F-734A-B0BF-F471E6907D01}" destId="{32175CCA-2114-5442-83A8-2FAA12A62BAA}" srcOrd="1" destOrd="0" presId="urn:microsoft.com/office/officeart/2024/3/layout/SimpleTimelineDefaultVariant"/>
    <dgm:cxn modelId="{45BB54F8-6E00-354B-B3EC-865C034C5007}" type="presParOf" srcId="{32175CCA-2114-5442-83A8-2FAA12A62BAA}" destId="{4E41917C-31C0-6245-9F64-3C3EEC84FA87}" srcOrd="0" destOrd="0" presId="urn:microsoft.com/office/officeart/2024/3/layout/SimpleTimelineDefaultVariant"/>
    <dgm:cxn modelId="{ADDE33C4-8543-AB49-8385-8AE8A1F2A0CC}" type="presParOf" srcId="{4E41917C-31C0-6245-9F64-3C3EEC84FA87}" destId="{406DBA4F-C756-6741-9909-DB26CC7164B4}" srcOrd="0" destOrd="0" presId="urn:microsoft.com/office/officeart/2024/3/layout/SimpleTimelineDefaultVariant"/>
    <dgm:cxn modelId="{2D5210A7-27D0-0545-A5C1-DF2B0705A09F}" type="presParOf" srcId="{4E41917C-31C0-6245-9F64-3C3EEC84FA87}" destId="{CA8F41FC-B6DA-9A46-BD23-8BC840704E3E}" srcOrd="1" destOrd="0" presId="urn:microsoft.com/office/officeart/2024/3/layout/SimpleTimelineDefaultVariant"/>
    <dgm:cxn modelId="{57BD3CB6-C373-1D42-BE85-81C8535B66F0}" type="presParOf" srcId="{CA8F41FC-B6DA-9A46-BD23-8BC840704E3E}" destId="{FDEE5CAE-02BA-9146-9E44-7BDBA6C04312}" srcOrd="0" destOrd="0" presId="urn:microsoft.com/office/officeart/2024/3/layout/SimpleTimelineDefaultVariant"/>
    <dgm:cxn modelId="{C6D4E1C2-8795-FA43-A292-E563513692B4}" type="presParOf" srcId="{CA8F41FC-B6DA-9A46-BD23-8BC840704E3E}" destId="{E69E04F6-1C51-B44E-8CC6-AF5227DC9DA5}" srcOrd="1" destOrd="0" presId="urn:microsoft.com/office/officeart/2024/3/layout/SimpleTimelineDefaultVariant"/>
    <dgm:cxn modelId="{71B3818D-20F5-DE46-B1E9-EF415AD8E6EA}" type="presParOf" srcId="{4E41917C-31C0-6245-9F64-3C3EEC84FA87}" destId="{94772B26-A8D6-ED42-AC1C-DB4EAF766A69}" srcOrd="2" destOrd="0" presId="urn:microsoft.com/office/officeart/2024/3/layout/SimpleTimelineDefaultVariant"/>
    <dgm:cxn modelId="{FB289C9C-C3A8-3C41-AB4A-B50E1B8D82E0}" type="presParOf" srcId="{4E41917C-31C0-6245-9F64-3C3EEC84FA87}" destId="{737B2015-11E3-8B42-9595-26351368D356}" srcOrd="3" destOrd="0" presId="urn:microsoft.com/office/officeart/2024/3/layout/SimpleTimelineDefaultVariant"/>
    <dgm:cxn modelId="{BAD54185-1F3C-1B40-BF11-918B57221BA2}" type="presParOf" srcId="{4E41917C-31C0-6245-9F64-3C3EEC84FA87}" destId="{B495170C-39B6-2E44-8BA1-650ADD334B33}" srcOrd="4" destOrd="0" presId="urn:microsoft.com/office/officeart/2024/3/layout/SimpleTimelineDefaultVariant"/>
    <dgm:cxn modelId="{DAE8CA86-F73E-5D4C-AD41-CF76EA5AE970}" type="presParOf" srcId="{4E41917C-31C0-6245-9F64-3C3EEC84FA87}" destId="{F0291E0C-40F9-D14A-B62C-171CA2AF24B1}" srcOrd="5" destOrd="0" presId="urn:microsoft.com/office/officeart/2024/3/layout/SimpleTimelineDefaultVariant"/>
    <dgm:cxn modelId="{88A341DC-1E0B-3C4A-873D-F08C4F34AC4C}" type="presParOf" srcId="{32175CCA-2114-5442-83A8-2FAA12A62BAA}" destId="{B9C8C7DB-222E-EF47-976A-B7E3C605FD99}" srcOrd="1" destOrd="0" presId="urn:microsoft.com/office/officeart/2024/3/layout/SimpleTimelineDefaultVariant"/>
    <dgm:cxn modelId="{1819250B-9A90-C948-9456-4BD6C487B879}" type="presParOf" srcId="{32175CCA-2114-5442-83A8-2FAA12A62BAA}" destId="{6F2E1724-6B9A-CA49-921F-7F3AEA9A84B6}" srcOrd="2" destOrd="0" presId="urn:microsoft.com/office/officeart/2024/3/layout/SimpleTimelineDefaultVariant"/>
    <dgm:cxn modelId="{1E7F8F6D-256C-F645-9B2C-D2BF517078E9}" type="presParOf" srcId="{6F2E1724-6B9A-CA49-921F-7F3AEA9A84B6}" destId="{1F237BB3-B63D-1242-817E-416B5E545B57}" srcOrd="0" destOrd="0" presId="urn:microsoft.com/office/officeart/2024/3/layout/SimpleTimelineDefaultVariant"/>
    <dgm:cxn modelId="{FC7DE7A7-13F2-CD46-8E9A-CA268C01D510}" type="presParOf" srcId="{6F2E1724-6B9A-CA49-921F-7F3AEA9A84B6}" destId="{4F2A2221-0192-7242-8B19-BB0947639952}" srcOrd="1" destOrd="0" presId="urn:microsoft.com/office/officeart/2024/3/layout/SimpleTimelineDefaultVariant"/>
    <dgm:cxn modelId="{2386F110-590E-584A-B338-89F32D02E4F7}" type="presParOf" srcId="{4F2A2221-0192-7242-8B19-BB0947639952}" destId="{5F99EC7E-DF80-0A42-8DDD-2B19FDC0F2FA}" srcOrd="0" destOrd="0" presId="urn:microsoft.com/office/officeart/2024/3/layout/SimpleTimelineDefaultVariant"/>
    <dgm:cxn modelId="{E24385C9-0333-904D-B29A-61186DEFF65C}" type="presParOf" srcId="{4F2A2221-0192-7242-8B19-BB0947639952}" destId="{DA692328-E66B-E64D-B3D7-F9CBF632061E}" srcOrd="1" destOrd="0" presId="urn:microsoft.com/office/officeart/2024/3/layout/SimpleTimelineDefaultVariant"/>
    <dgm:cxn modelId="{664B419B-DAA3-C046-930A-482EF0401690}" type="presParOf" srcId="{6F2E1724-6B9A-CA49-921F-7F3AEA9A84B6}" destId="{24C1672D-74A3-B544-B901-A5413C673948}" srcOrd="2" destOrd="0" presId="urn:microsoft.com/office/officeart/2024/3/layout/SimpleTimelineDefaultVariant"/>
    <dgm:cxn modelId="{1463EBA1-FC2B-7446-A4FA-E7D7EFA518CE}" type="presParOf" srcId="{6F2E1724-6B9A-CA49-921F-7F3AEA9A84B6}" destId="{D605BA5F-E697-E341-A2B3-3941D2610A27}" srcOrd="3" destOrd="0" presId="urn:microsoft.com/office/officeart/2024/3/layout/SimpleTimelineDefaultVariant"/>
    <dgm:cxn modelId="{BB5E429C-967E-B445-916D-9028C3C73CAA}" type="presParOf" srcId="{6F2E1724-6B9A-CA49-921F-7F3AEA9A84B6}" destId="{046EF2C5-E881-774C-8106-79FDD51CE624}" srcOrd="4" destOrd="0" presId="urn:microsoft.com/office/officeart/2024/3/layout/SimpleTimelineDefaultVariant"/>
    <dgm:cxn modelId="{E14E8EB2-F68B-C748-A1DB-72D49A7A5AAE}" type="presParOf" srcId="{6F2E1724-6B9A-CA49-921F-7F3AEA9A84B6}" destId="{7884E050-5F5B-EC4C-8BFC-C0A51123CF16}" srcOrd="5" destOrd="0" presId="urn:microsoft.com/office/officeart/2024/3/layout/SimpleTimelineDefaultVariant"/>
    <dgm:cxn modelId="{D0F12880-5E00-1547-B22B-7E178B2E6A02}" type="presParOf" srcId="{32175CCA-2114-5442-83A8-2FAA12A62BAA}" destId="{6FA18597-97E2-D244-BF30-AB1DE93FDC72}" srcOrd="3" destOrd="0" presId="urn:microsoft.com/office/officeart/2024/3/layout/SimpleTimelineDefaultVariant"/>
    <dgm:cxn modelId="{381140FC-0DB6-854E-84F6-F4C9B8C17E71}" type="presParOf" srcId="{32175CCA-2114-5442-83A8-2FAA12A62BAA}" destId="{436D374B-BB69-534A-A103-C5ED618CAFFF}" srcOrd="4" destOrd="0" presId="urn:microsoft.com/office/officeart/2024/3/layout/SimpleTimelineDefaultVariant"/>
    <dgm:cxn modelId="{FC51D22D-B493-6E49-B45F-C4AFFB2163DA}" type="presParOf" srcId="{436D374B-BB69-534A-A103-C5ED618CAFFF}" destId="{21947B6B-9C90-B946-AD0B-621174E55D80}" srcOrd="0" destOrd="0" presId="urn:microsoft.com/office/officeart/2024/3/layout/SimpleTimelineDefaultVariant"/>
    <dgm:cxn modelId="{FAADE0DD-FA66-F84A-9676-FB57FC16A27E}" type="presParOf" srcId="{436D374B-BB69-534A-A103-C5ED618CAFFF}" destId="{AEDEAA9E-A7E9-E346-90E5-61DD178A4B2F}" srcOrd="1" destOrd="0" presId="urn:microsoft.com/office/officeart/2024/3/layout/SimpleTimelineDefaultVariant"/>
    <dgm:cxn modelId="{8345AB56-77CF-1A4F-8821-32E9F216415F}" type="presParOf" srcId="{AEDEAA9E-A7E9-E346-90E5-61DD178A4B2F}" destId="{D13E38E6-5CAF-C147-B36E-FC895337387A}" srcOrd="0" destOrd="0" presId="urn:microsoft.com/office/officeart/2024/3/layout/SimpleTimelineDefaultVariant"/>
    <dgm:cxn modelId="{2D911D48-1F19-BC44-A9CA-D1E75D47FD5F}" type="presParOf" srcId="{AEDEAA9E-A7E9-E346-90E5-61DD178A4B2F}" destId="{1D14FC81-7109-254D-9FCF-DF42F933BB02}" srcOrd="1" destOrd="0" presId="urn:microsoft.com/office/officeart/2024/3/layout/SimpleTimelineDefaultVariant"/>
    <dgm:cxn modelId="{66950322-2486-4945-9678-C365A49C33DF}" type="presParOf" srcId="{436D374B-BB69-534A-A103-C5ED618CAFFF}" destId="{EAAB507C-A618-2940-8C70-B6D5F5605722}" srcOrd="2" destOrd="0" presId="urn:microsoft.com/office/officeart/2024/3/layout/SimpleTimelineDefaultVariant"/>
    <dgm:cxn modelId="{2521EA55-5AC8-3549-9F76-522E1B13284F}" type="presParOf" srcId="{436D374B-BB69-534A-A103-C5ED618CAFFF}" destId="{9F81C386-F9FC-2D4A-9840-6C21513522D4}" srcOrd="3" destOrd="0" presId="urn:microsoft.com/office/officeart/2024/3/layout/SimpleTimelineDefaultVariant"/>
    <dgm:cxn modelId="{50210FF6-E92E-924E-8DEE-3823910AE269}" type="presParOf" srcId="{436D374B-BB69-534A-A103-C5ED618CAFFF}" destId="{1CCC5424-3143-1444-AA79-655E434888FC}" srcOrd="4" destOrd="0" presId="urn:microsoft.com/office/officeart/2024/3/layout/SimpleTimelineDefaultVariant"/>
    <dgm:cxn modelId="{FD09F5B1-7CA4-5D43-BB87-A623BA3C7986}" type="presParOf" srcId="{436D374B-BB69-534A-A103-C5ED618CAFFF}" destId="{25234FAF-E0BF-2D4F-BCEF-9F990837CE47}" srcOrd="5" destOrd="0" presId="urn:microsoft.com/office/officeart/2024/3/layout/SimpleTimelineDefaultVariant"/>
    <dgm:cxn modelId="{D71B4BDD-DE60-2749-94EA-6135B54ABF09}" type="presParOf" srcId="{32175CCA-2114-5442-83A8-2FAA12A62BAA}" destId="{9312F416-CB5E-8A4F-B494-856EBBE50A6C}" srcOrd="5" destOrd="0" presId="urn:microsoft.com/office/officeart/2024/3/layout/SimpleTimelineDefaultVariant"/>
    <dgm:cxn modelId="{81293A66-D04D-C142-A512-D1CF5BB4A152}" type="presParOf" srcId="{32175CCA-2114-5442-83A8-2FAA12A62BAA}" destId="{DA0DAE3E-0B33-D342-85B4-79D5C1B0F81B}" srcOrd="6" destOrd="0" presId="urn:microsoft.com/office/officeart/2024/3/layout/SimpleTimelineDefaultVariant"/>
    <dgm:cxn modelId="{AE174CBB-6911-2E4A-B538-163C203F7695}" type="presParOf" srcId="{DA0DAE3E-0B33-D342-85B4-79D5C1B0F81B}" destId="{5D5E7682-F2E1-2640-9772-6CCE7587CA15}" srcOrd="0" destOrd="0" presId="urn:microsoft.com/office/officeart/2024/3/layout/SimpleTimelineDefaultVariant"/>
    <dgm:cxn modelId="{5AD31FA3-6CA2-0E4D-8083-2089A0F06850}" type="presParOf" srcId="{DA0DAE3E-0B33-D342-85B4-79D5C1B0F81B}" destId="{395612FC-63F8-CC4D-9092-0D62C5A0AE39}" srcOrd="1" destOrd="0" presId="urn:microsoft.com/office/officeart/2024/3/layout/SimpleTimelineDefaultVariant"/>
    <dgm:cxn modelId="{B982BC11-8DC4-1645-8005-11746BB7C27B}" type="presParOf" srcId="{395612FC-63F8-CC4D-9092-0D62C5A0AE39}" destId="{107CA756-3119-9845-9399-8A922829DCB4}" srcOrd="0" destOrd="0" presId="urn:microsoft.com/office/officeart/2024/3/layout/SimpleTimelineDefaultVariant"/>
    <dgm:cxn modelId="{7C7542E3-F82F-BE46-8AFC-96BA7D58ED04}" type="presParOf" srcId="{395612FC-63F8-CC4D-9092-0D62C5A0AE39}" destId="{3C2AF68B-013D-A649-AEAE-9151CD9513A8}" srcOrd="1" destOrd="0" presId="urn:microsoft.com/office/officeart/2024/3/layout/SimpleTimelineDefaultVariant"/>
    <dgm:cxn modelId="{36570EB3-936B-9145-A6DD-B626F7F8F3E7}" type="presParOf" srcId="{DA0DAE3E-0B33-D342-85B4-79D5C1B0F81B}" destId="{1AE2DFF0-879F-C84B-A497-B3DB9BB9BE21}" srcOrd="2" destOrd="0" presId="urn:microsoft.com/office/officeart/2024/3/layout/SimpleTimelineDefaultVariant"/>
    <dgm:cxn modelId="{247C2C30-A0E1-7549-91E3-50C4B563B898}" type="presParOf" srcId="{DA0DAE3E-0B33-D342-85B4-79D5C1B0F81B}" destId="{F8D9DA3A-0F1E-8F41-AE15-D4AA10525D51}" srcOrd="3" destOrd="0" presId="urn:microsoft.com/office/officeart/2024/3/layout/SimpleTimelineDefaultVariant"/>
    <dgm:cxn modelId="{CE8B832D-0D53-1047-9E31-D41876E675DA}" type="presParOf" srcId="{DA0DAE3E-0B33-D342-85B4-79D5C1B0F81B}" destId="{86F4A531-72E5-E04F-96AE-DE868D550BFA}" srcOrd="4" destOrd="0" presId="urn:microsoft.com/office/officeart/2024/3/layout/SimpleTimelineDefaultVariant"/>
    <dgm:cxn modelId="{AF7600DB-5FB8-1444-8D8A-11AA5457E0FA}" type="presParOf" srcId="{DA0DAE3E-0B33-D342-85B4-79D5C1B0F81B}" destId="{FFB8522D-027C-0E4A-AA49-A5F988256582}" srcOrd="5" destOrd="0" presId="urn:microsoft.com/office/officeart/2024/3/layout/SimpleTimelineDefaultVariant"/>
    <dgm:cxn modelId="{65FDEBC9-54CE-F14F-B610-E498F3F5A9C4}" type="presParOf" srcId="{32175CCA-2114-5442-83A8-2FAA12A62BAA}" destId="{A30D6F71-1EB5-B24B-8999-43C4C60244AE}" srcOrd="7" destOrd="0" presId="urn:microsoft.com/office/officeart/2024/3/layout/SimpleTimelineDefaultVariant"/>
    <dgm:cxn modelId="{1BE29986-B1AF-D744-AF3B-11980B9A4559}" type="presParOf" srcId="{32175CCA-2114-5442-83A8-2FAA12A62BAA}" destId="{26AD2C23-8DF8-7841-B4A7-7829ABBBCF89}" srcOrd="8" destOrd="0" presId="urn:microsoft.com/office/officeart/2024/3/layout/SimpleTimelineDefaultVariant"/>
    <dgm:cxn modelId="{5DB75128-4C30-2D4C-9834-C511C3B6D1AE}" type="presParOf" srcId="{26AD2C23-8DF8-7841-B4A7-7829ABBBCF89}" destId="{63A92F92-E1F1-FF4F-9EA0-E07CFDF2855A}" srcOrd="0" destOrd="0" presId="urn:microsoft.com/office/officeart/2024/3/layout/SimpleTimelineDefaultVariant"/>
    <dgm:cxn modelId="{B756AE07-20AE-1B48-A81C-B259B21267AB}" type="presParOf" srcId="{26AD2C23-8DF8-7841-B4A7-7829ABBBCF89}" destId="{CE90881A-2C46-744D-ACCD-E3051AC87196}" srcOrd="1" destOrd="0" presId="urn:microsoft.com/office/officeart/2024/3/layout/SimpleTimelineDefaultVariant"/>
    <dgm:cxn modelId="{80EB1CC3-E453-1F41-BE69-B917B1E07668}" type="presParOf" srcId="{CE90881A-2C46-744D-ACCD-E3051AC87196}" destId="{C88B0FD7-95A5-534D-A5C7-EDA98398F374}" srcOrd="0" destOrd="0" presId="urn:microsoft.com/office/officeart/2024/3/layout/SimpleTimelineDefaultVariant"/>
    <dgm:cxn modelId="{919BBFBB-4E9E-4940-A320-C1AF16096EE8}" type="presParOf" srcId="{CE90881A-2C46-744D-ACCD-E3051AC87196}" destId="{92667797-6CD4-C547-A300-1A69298BE931}" srcOrd="1" destOrd="0" presId="urn:microsoft.com/office/officeart/2024/3/layout/SimpleTimelineDefaultVariant"/>
    <dgm:cxn modelId="{A38497C5-6FB0-0346-A197-72B3189EBAC2}" type="presParOf" srcId="{26AD2C23-8DF8-7841-B4A7-7829ABBBCF89}" destId="{7352D78E-B2EE-B545-862F-90152089BF03}" srcOrd="2" destOrd="0" presId="urn:microsoft.com/office/officeart/2024/3/layout/SimpleTimelineDefaultVariant"/>
    <dgm:cxn modelId="{0EE09016-599D-ED42-B715-E7A906D509E7}" type="presParOf" srcId="{26AD2C23-8DF8-7841-B4A7-7829ABBBCF89}" destId="{F2D0EDA2-F394-CA4E-A093-5DAB3DEFD8AC}" srcOrd="3" destOrd="0" presId="urn:microsoft.com/office/officeart/2024/3/layout/SimpleTimelineDefaultVariant"/>
    <dgm:cxn modelId="{0060EE0E-F978-784F-BB83-0D82ECCDE401}" type="presParOf" srcId="{26AD2C23-8DF8-7841-B4A7-7829ABBBCF89}" destId="{6015F6BD-5876-6D4E-8ED4-A672EF57DACC}" srcOrd="4" destOrd="0" presId="urn:microsoft.com/office/officeart/2024/3/layout/SimpleTimelineDefaultVariant"/>
    <dgm:cxn modelId="{1B72B8E3-66DA-314F-984E-F7EEBD9969FA}" type="presParOf" srcId="{26AD2C23-8DF8-7841-B4A7-7829ABBBCF89}" destId="{0DA7E300-CE36-7F44-AB73-8430FB2FEC4E}" srcOrd="5" destOrd="0" presId="urn:microsoft.com/office/officeart/2024/3/layout/SimpleTimelineDefaultVarian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864657-E593-6F41-9B8D-1DB38BEBD96D}">
      <dsp:nvSpPr>
        <dsp:cNvPr id="0" name=""/>
        <dsp:cNvSpPr/>
      </dsp:nvSpPr>
      <dsp:spPr>
        <a:xfrm>
          <a:off x="0" y="0"/>
          <a:ext cx="2143125" cy="4782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22860" rIns="22860" bIns="22860" numCol="1" spcCol="1270" anchor="t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800" b="1" kern="1200" dirty="0"/>
            <a:t>Add a subtitle​</a:t>
          </a:r>
          <a:endParaRPr lang="en-US" sz="1800" kern="1200" dirty="0"/>
        </a:p>
      </dsp:txBody>
      <dsp:txXfrm>
        <a:off x="0" y="0"/>
        <a:ext cx="2143125" cy="478231"/>
      </dsp:txXfrm>
    </dsp:sp>
    <dsp:sp modelId="{8A970C47-54EE-DF48-B489-7AC145568F92}">
      <dsp:nvSpPr>
        <dsp:cNvPr id="0" name=""/>
        <dsp:cNvSpPr/>
      </dsp:nvSpPr>
      <dsp:spPr>
        <a:xfrm>
          <a:off x="0" y="478231"/>
          <a:ext cx="2143125" cy="43040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7780" rIns="17780" bIns="1778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Give general information about this topic to add depth and clarity. Write short, interesting reference points that don’t need to be read aloud.​</a:t>
          </a:r>
        </a:p>
      </dsp:txBody>
      <dsp:txXfrm>
        <a:off x="0" y="478231"/>
        <a:ext cx="2143125" cy="4304080"/>
      </dsp:txXfrm>
    </dsp:sp>
    <dsp:sp modelId="{5DC29882-35A0-CB47-A28E-A4A7EC57AF6B}">
      <dsp:nvSpPr>
        <dsp:cNvPr id="0" name=""/>
        <dsp:cNvSpPr/>
      </dsp:nvSpPr>
      <dsp:spPr>
        <a:xfrm>
          <a:off x="2357437" y="0"/>
          <a:ext cx="2143125" cy="4782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22860" rIns="22860" bIns="22860" numCol="1" spcCol="1270" anchor="t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800" b="1" kern="1200"/>
            <a:t>Add a subtitle</a:t>
          </a:r>
          <a:endParaRPr lang="en-US" sz="1800" kern="1200"/>
        </a:p>
      </dsp:txBody>
      <dsp:txXfrm>
        <a:off x="2357437" y="0"/>
        <a:ext cx="2143125" cy="478231"/>
      </dsp:txXfrm>
    </dsp:sp>
    <dsp:sp modelId="{267C4D01-27A2-FC48-9B81-4FD359C8DC21}">
      <dsp:nvSpPr>
        <dsp:cNvPr id="0" name=""/>
        <dsp:cNvSpPr/>
      </dsp:nvSpPr>
      <dsp:spPr>
        <a:xfrm>
          <a:off x="2357437" y="478231"/>
          <a:ext cx="2143125" cy="43040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7780" rIns="17780" bIns="1778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Give general information about this topic to add depth and clarity. Write short, interesting reference points that don’t need to be read aloud.​</a:t>
          </a:r>
        </a:p>
      </dsp:txBody>
      <dsp:txXfrm>
        <a:off x="2357437" y="478231"/>
        <a:ext cx="2143125" cy="4304080"/>
      </dsp:txXfrm>
    </dsp:sp>
    <dsp:sp modelId="{96AB16E6-CCEF-524A-AB75-F19119BF1121}">
      <dsp:nvSpPr>
        <dsp:cNvPr id="0" name=""/>
        <dsp:cNvSpPr/>
      </dsp:nvSpPr>
      <dsp:spPr>
        <a:xfrm>
          <a:off x="4714875" y="0"/>
          <a:ext cx="2143125" cy="4782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22860" rIns="22860" bIns="22860" numCol="1" spcCol="1270" anchor="t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800" b="1" kern="1200"/>
            <a:t>Add a subtitle​</a:t>
          </a:r>
          <a:endParaRPr lang="en-US" sz="1800" kern="1200"/>
        </a:p>
      </dsp:txBody>
      <dsp:txXfrm>
        <a:off x="4714875" y="0"/>
        <a:ext cx="2143125" cy="478231"/>
      </dsp:txXfrm>
    </dsp:sp>
    <dsp:sp modelId="{C80E7752-ACA2-0047-93E2-B5265A14EE27}">
      <dsp:nvSpPr>
        <dsp:cNvPr id="0" name=""/>
        <dsp:cNvSpPr/>
      </dsp:nvSpPr>
      <dsp:spPr>
        <a:xfrm>
          <a:off x="4714875" y="478231"/>
          <a:ext cx="2143125" cy="43040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7780" rIns="17780" bIns="1778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Give general information about this topic to add depth and clarity. Write short, interesting reference points that don’t need to be read aloud.​</a:t>
          </a:r>
        </a:p>
      </dsp:txBody>
      <dsp:txXfrm>
        <a:off x="4714875" y="478231"/>
        <a:ext cx="2143125" cy="430408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B090E3-B560-104B-9557-6478879BC2D2}">
      <dsp:nvSpPr>
        <dsp:cNvPr id="0" name=""/>
        <dsp:cNvSpPr/>
      </dsp:nvSpPr>
      <dsp:spPr>
        <a:xfrm>
          <a:off x="0" y="2478023"/>
          <a:ext cx="10954511" cy="0"/>
        </a:xfrm>
        <a:prstGeom prst="line">
          <a:avLst/>
        </a:prstGeom>
        <a:solidFill>
          <a:schemeClr val="dk2">
            <a:alpha val="90000"/>
            <a:hueOff val="0"/>
            <a:satOff val="0"/>
            <a:lumOff val="0"/>
            <a:alphaOff val="0"/>
          </a:schemeClr>
        </a:solidFill>
        <a:ln w="120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 w="med" len="me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4772B26-A8D6-ED42-AC1C-DB4EAF766A69}">
      <dsp:nvSpPr>
        <dsp:cNvPr id="0" name=""/>
        <dsp:cNvSpPr/>
      </dsp:nvSpPr>
      <dsp:spPr>
        <a:xfrm>
          <a:off x="522151" y="1011033"/>
          <a:ext cx="3037987" cy="14669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95250" rIns="95250" bIns="142875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KR" sz="1500" kern="1200" dirty="0"/>
            <a:t>Write a description of the significance of this event</a:t>
          </a:r>
        </a:p>
      </dsp:txBody>
      <dsp:txXfrm>
        <a:off x="522151" y="1011033"/>
        <a:ext cx="3037987" cy="1466989"/>
      </dsp:txXfrm>
    </dsp:sp>
    <dsp:sp modelId="{737B2015-11E3-8B42-9595-26351368D356}">
      <dsp:nvSpPr>
        <dsp:cNvPr id="0" name=""/>
        <dsp:cNvSpPr/>
      </dsp:nvSpPr>
      <dsp:spPr>
        <a:xfrm>
          <a:off x="522151" y="495604"/>
          <a:ext cx="3037987" cy="515428"/>
        </a:xfrm>
        <a:prstGeom prst="rect">
          <a:avLst/>
        </a:prstGeom>
        <a:solidFill>
          <a:schemeClr val="accent1">
            <a:alpha val="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KR" sz="2000" kern="1200" dirty="0"/>
            <a:t>Add an event</a:t>
          </a:r>
        </a:p>
      </dsp:txBody>
      <dsp:txXfrm>
        <a:off x="522151" y="495604"/>
        <a:ext cx="3037987" cy="515428"/>
      </dsp:txXfrm>
    </dsp:sp>
    <dsp:sp modelId="{B495170C-39B6-2E44-8BA1-650ADD334B33}">
      <dsp:nvSpPr>
        <dsp:cNvPr id="0" name=""/>
        <dsp:cNvSpPr/>
      </dsp:nvSpPr>
      <dsp:spPr>
        <a:xfrm>
          <a:off x="264436" y="495604"/>
          <a:ext cx="0" cy="1982418"/>
        </a:xfrm>
        <a:prstGeom prst="line">
          <a:avLst/>
        </a:prstGeom>
        <a:noFill/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06DBA4F-C756-6741-9909-DB26CC7164B4}">
      <dsp:nvSpPr>
        <dsp:cNvPr id="0" name=""/>
        <dsp:cNvSpPr/>
      </dsp:nvSpPr>
      <dsp:spPr>
        <a:xfrm>
          <a:off x="203775" y="2418749"/>
          <a:ext cx="118548" cy="11854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4C1672D-74A3-B544-B901-A5413C673948}">
      <dsp:nvSpPr>
        <dsp:cNvPr id="0" name=""/>
        <dsp:cNvSpPr/>
      </dsp:nvSpPr>
      <dsp:spPr>
        <a:xfrm>
          <a:off x="2342361" y="3667474"/>
          <a:ext cx="3037987" cy="7929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42875" rIns="142875" bIns="952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KR" sz="1500" kern="1200"/>
            <a:t>Write a description of the significance of this event</a:t>
          </a:r>
        </a:p>
      </dsp:txBody>
      <dsp:txXfrm>
        <a:off x="2342361" y="3667474"/>
        <a:ext cx="3037987" cy="792967"/>
      </dsp:txXfrm>
    </dsp:sp>
    <dsp:sp modelId="{D605BA5F-E697-E341-A2B3-3941D2610A27}">
      <dsp:nvSpPr>
        <dsp:cNvPr id="0" name=""/>
        <dsp:cNvSpPr/>
      </dsp:nvSpPr>
      <dsp:spPr>
        <a:xfrm>
          <a:off x="2342361" y="3171870"/>
          <a:ext cx="3037987" cy="495604"/>
        </a:xfrm>
        <a:prstGeom prst="rect">
          <a:avLst/>
        </a:prstGeom>
        <a:solidFill>
          <a:schemeClr val="accent1">
            <a:alpha val="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KR" sz="2000" kern="1200"/>
            <a:t>Add an event</a:t>
          </a:r>
        </a:p>
      </dsp:txBody>
      <dsp:txXfrm>
        <a:off x="2342361" y="3171870"/>
        <a:ext cx="3037987" cy="495604"/>
      </dsp:txXfrm>
    </dsp:sp>
    <dsp:sp modelId="{046EF2C5-E881-774C-8106-79FDD51CE624}">
      <dsp:nvSpPr>
        <dsp:cNvPr id="0" name=""/>
        <dsp:cNvSpPr/>
      </dsp:nvSpPr>
      <dsp:spPr>
        <a:xfrm>
          <a:off x="2084647" y="2478023"/>
          <a:ext cx="0" cy="1982418"/>
        </a:xfrm>
        <a:prstGeom prst="line">
          <a:avLst/>
        </a:prstGeom>
        <a:noFill/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F237BB3-B63D-1242-817E-416B5E545B57}">
      <dsp:nvSpPr>
        <dsp:cNvPr id="0" name=""/>
        <dsp:cNvSpPr/>
      </dsp:nvSpPr>
      <dsp:spPr>
        <a:xfrm>
          <a:off x="2023985" y="2418749"/>
          <a:ext cx="118548" cy="11854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AB507C-A618-2940-8C70-B6D5F5605722}">
      <dsp:nvSpPr>
        <dsp:cNvPr id="0" name=""/>
        <dsp:cNvSpPr/>
      </dsp:nvSpPr>
      <dsp:spPr>
        <a:xfrm>
          <a:off x="4162571" y="1011033"/>
          <a:ext cx="3037987" cy="14669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95250" rIns="95250" bIns="142875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KR" sz="1500" kern="1200"/>
            <a:t>Write a description of the significance of this event</a:t>
          </a:r>
        </a:p>
      </dsp:txBody>
      <dsp:txXfrm>
        <a:off x="4162571" y="1011033"/>
        <a:ext cx="3037987" cy="1466989"/>
      </dsp:txXfrm>
    </dsp:sp>
    <dsp:sp modelId="{9F81C386-F9FC-2D4A-9840-6C21513522D4}">
      <dsp:nvSpPr>
        <dsp:cNvPr id="0" name=""/>
        <dsp:cNvSpPr/>
      </dsp:nvSpPr>
      <dsp:spPr>
        <a:xfrm>
          <a:off x="4162571" y="495604"/>
          <a:ext cx="3037987" cy="515428"/>
        </a:xfrm>
        <a:prstGeom prst="rect">
          <a:avLst/>
        </a:prstGeom>
        <a:solidFill>
          <a:schemeClr val="accent1">
            <a:alpha val="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KR" sz="2000" kern="1200"/>
            <a:t>Add an event</a:t>
          </a:r>
        </a:p>
      </dsp:txBody>
      <dsp:txXfrm>
        <a:off x="4162571" y="495604"/>
        <a:ext cx="3037987" cy="515428"/>
      </dsp:txXfrm>
    </dsp:sp>
    <dsp:sp modelId="{1CCC5424-3143-1444-AA79-655E434888FC}">
      <dsp:nvSpPr>
        <dsp:cNvPr id="0" name=""/>
        <dsp:cNvSpPr/>
      </dsp:nvSpPr>
      <dsp:spPr>
        <a:xfrm>
          <a:off x="3904857" y="495604"/>
          <a:ext cx="0" cy="1982418"/>
        </a:xfrm>
        <a:prstGeom prst="line">
          <a:avLst/>
        </a:prstGeom>
        <a:noFill/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1947B6B-9C90-B946-AD0B-621174E55D80}">
      <dsp:nvSpPr>
        <dsp:cNvPr id="0" name=""/>
        <dsp:cNvSpPr/>
      </dsp:nvSpPr>
      <dsp:spPr>
        <a:xfrm>
          <a:off x="3844196" y="2418749"/>
          <a:ext cx="118548" cy="11854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E2DFF0-879F-C84B-A497-B3DB9BB9BE21}">
      <dsp:nvSpPr>
        <dsp:cNvPr id="0" name=""/>
        <dsp:cNvSpPr/>
      </dsp:nvSpPr>
      <dsp:spPr>
        <a:xfrm>
          <a:off x="5982782" y="3667474"/>
          <a:ext cx="3037987" cy="7929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42875" rIns="142875" bIns="952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KR" sz="1500" kern="1200" dirty="0"/>
            <a:t>Write a description of the significance of this event</a:t>
          </a:r>
        </a:p>
      </dsp:txBody>
      <dsp:txXfrm>
        <a:off x="5982782" y="3667474"/>
        <a:ext cx="3037987" cy="792967"/>
      </dsp:txXfrm>
    </dsp:sp>
    <dsp:sp modelId="{F8D9DA3A-0F1E-8F41-AE15-D4AA10525D51}">
      <dsp:nvSpPr>
        <dsp:cNvPr id="0" name=""/>
        <dsp:cNvSpPr/>
      </dsp:nvSpPr>
      <dsp:spPr>
        <a:xfrm>
          <a:off x="5982782" y="3171870"/>
          <a:ext cx="3037987" cy="495604"/>
        </a:xfrm>
        <a:prstGeom prst="rect">
          <a:avLst/>
        </a:prstGeom>
        <a:solidFill>
          <a:schemeClr val="accent1">
            <a:alpha val="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KR" sz="2000" kern="1200"/>
            <a:t>Add an event</a:t>
          </a:r>
        </a:p>
      </dsp:txBody>
      <dsp:txXfrm>
        <a:off x="5982782" y="3171870"/>
        <a:ext cx="3037987" cy="495604"/>
      </dsp:txXfrm>
    </dsp:sp>
    <dsp:sp modelId="{86F4A531-72E5-E04F-96AE-DE868D550BFA}">
      <dsp:nvSpPr>
        <dsp:cNvPr id="0" name=""/>
        <dsp:cNvSpPr/>
      </dsp:nvSpPr>
      <dsp:spPr>
        <a:xfrm>
          <a:off x="5725067" y="2478023"/>
          <a:ext cx="0" cy="1982418"/>
        </a:xfrm>
        <a:prstGeom prst="line">
          <a:avLst/>
        </a:prstGeom>
        <a:noFill/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D5E7682-F2E1-2640-9772-6CCE7587CA15}">
      <dsp:nvSpPr>
        <dsp:cNvPr id="0" name=""/>
        <dsp:cNvSpPr/>
      </dsp:nvSpPr>
      <dsp:spPr>
        <a:xfrm>
          <a:off x="5664406" y="2418749"/>
          <a:ext cx="118548" cy="11854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52D78E-B2EE-B545-862F-90152089BF03}">
      <dsp:nvSpPr>
        <dsp:cNvPr id="0" name=""/>
        <dsp:cNvSpPr/>
      </dsp:nvSpPr>
      <dsp:spPr>
        <a:xfrm>
          <a:off x="7802992" y="1011033"/>
          <a:ext cx="3037987" cy="14669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95250" rIns="95250" bIns="142875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KR" sz="1500" kern="1200"/>
            <a:t>Write a description of the significance of this event</a:t>
          </a:r>
        </a:p>
      </dsp:txBody>
      <dsp:txXfrm>
        <a:off x="7802992" y="1011033"/>
        <a:ext cx="3037987" cy="1466989"/>
      </dsp:txXfrm>
    </dsp:sp>
    <dsp:sp modelId="{F2D0EDA2-F394-CA4E-A093-5DAB3DEFD8AC}">
      <dsp:nvSpPr>
        <dsp:cNvPr id="0" name=""/>
        <dsp:cNvSpPr/>
      </dsp:nvSpPr>
      <dsp:spPr>
        <a:xfrm>
          <a:off x="7802992" y="495604"/>
          <a:ext cx="3037987" cy="515428"/>
        </a:xfrm>
        <a:prstGeom prst="rect">
          <a:avLst/>
        </a:prstGeom>
        <a:solidFill>
          <a:schemeClr val="accent1">
            <a:alpha val="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KR" sz="2000" kern="1200"/>
            <a:t>Add an event</a:t>
          </a:r>
        </a:p>
      </dsp:txBody>
      <dsp:txXfrm>
        <a:off x="7802992" y="495604"/>
        <a:ext cx="3037987" cy="515428"/>
      </dsp:txXfrm>
    </dsp:sp>
    <dsp:sp modelId="{6015F6BD-5876-6D4E-8ED4-A672EF57DACC}">
      <dsp:nvSpPr>
        <dsp:cNvPr id="0" name=""/>
        <dsp:cNvSpPr/>
      </dsp:nvSpPr>
      <dsp:spPr>
        <a:xfrm>
          <a:off x="7545278" y="495604"/>
          <a:ext cx="0" cy="1982418"/>
        </a:xfrm>
        <a:prstGeom prst="line">
          <a:avLst/>
        </a:prstGeom>
        <a:noFill/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3A92F92-E1F1-FF4F-9EA0-E07CFDF2855A}">
      <dsp:nvSpPr>
        <dsp:cNvPr id="0" name=""/>
        <dsp:cNvSpPr/>
      </dsp:nvSpPr>
      <dsp:spPr>
        <a:xfrm>
          <a:off x="7484616" y="2418749"/>
          <a:ext cx="118548" cy="11854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EE2CCF-5120-EC4C-AFE1-58BD7AC75A32}">
      <dsp:nvSpPr>
        <dsp:cNvPr id="0" name=""/>
        <dsp:cNvSpPr/>
      </dsp:nvSpPr>
      <dsp:spPr>
        <a:xfrm>
          <a:off x="0" y="0"/>
          <a:ext cx="2728912" cy="3895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22860" rIns="22860" bIns="22860" numCol="1" spcCol="1270" anchor="t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800" b="1" kern="1200"/>
            <a:t>Add a subtitle​</a:t>
          </a:r>
          <a:endParaRPr lang="en-US" sz="1800" kern="1200"/>
        </a:p>
      </dsp:txBody>
      <dsp:txXfrm>
        <a:off x="0" y="0"/>
        <a:ext cx="2728912" cy="389534"/>
      </dsp:txXfrm>
    </dsp:sp>
    <dsp:sp modelId="{5BE38699-9FF0-774F-8883-555819A820DB}">
      <dsp:nvSpPr>
        <dsp:cNvPr id="0" name=""/>
        <dsp:cNvSpPr/>
      </dsp:nvSpPr>
      <dsp:spPr>
        <a:xfrm>
          <a:off x="0" y="389534"/>
          <a:ext cx="2728912" cy="35058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7780" rIns="17780" bIns="1778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Give general information about this topic to add depth and clarity. Write short, interesting reference points that don’t need to be read aloud.​</a:t>
          </a:r>
        </a:p>
      </dsp:txBody>
      <dsp:txXfrm>
        <a:off x="0" y="389534"/>
        <a:ext cx="2728912" cy="3505809"/>
      </dsp:txXfrm>
    </dsp:sp>
    <dsp:sp modelId="{298C1831-B8C3-694C-B207-4584CE24DED1}">
      <dsp:nvSpPr>
        <dsp:cNvPr id="0" name=""/>
        <dsp:cNvSpPr/>
      </dsp:nvSpPr>
      <dsp:spPr>
        <a:xfrm>
          <a:off x="3001803" y="0"/>
          <a:ext cx="2728912" cy="3895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22860" rIns="22860" bIns="22860" numCol="1" spcCol="1270" anchor="t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800" b="1" kern="1200"/>
            <a:t>Add a subtitle</a:t>
          </a:r>
          <a:endParaRPr lang="en-US" sz="1800" kern="1200"/>
        </a:p>
      </dsp:txBody>
      <dsp:txXfrm>
        <a:off x="3001803" y="0"/>
        <a:ext cx="2728912" cy="389534"/>
      </dsp:txXfrm>
    </dsp:sp>
    <dsp:sp modelId="{7CBA6DB0-FCC1-FB4F-A8C4-FEAB35C0AD2B}">
      <dsp:nvSpPr>
        <dsp:cNvPr id="0" name=""/>
        <dsp:cNvSpPr/>
      </dsp:nvSpPr>
      <dsp:spPr>
        <a:xfrm>
          <a:off x="3001803" y="389534"/>
          <a:ext cx="2728912" cy="35058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7780" rIns="17780" bIns="1778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Give general information about this topic to add depth and clarity. Write short, interesting reference points that don’t need to be read aloud.​</a:t>
          </a:r>
        </a:p>
      </dsp:txBody>
      <dsp:txXfrm>
        <a:off x="3001803" y="389534"/>
        <a:ext cx="2728912" cy="3505809"/>
      </dsp:txXfrm>
    </dsp:sp>
    <dsp:sp modelId="{81589ABB-9E3D-8045-A08C-F13A42F46B6F}">
      <dsp:nvSpPr>
        <dsp:cNvPr id="0" name=""/>
        <dsp:cNvSpPr/>
      </dsp:nvSpPr>
      <dsp:spPr>
        <a:xfrm>
          <a:off x="6003607" y="0"/>
          <a:ext cx="2728912" cy="3895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22860" rIns="22860" bIns="22860" numCol="1" spcCol="1270" anchor="t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800" b="1" kern="1200"/>
            <a:t>Add a subtitle​</a:t>
          </a:r>
          <a:endParaRPr lang="en-US" sz="1800" kern="1200"/>
        </a:p>
      </dsp:txBody>
      <dsp:txXfrm>
        <a:off x="6003607" y="0"/>
        <a:ext cx="2728912" cy="389534"/>
      </dsp:txXfrm>
    </dsp:sp>
    <dsp:sp modelId="{0C0F03AB-30EB-4544-95C5-BF0FBF1DBEEE}">
      <dsp:nvSpPr>
        <dsp:cNvPr id="0" name=""/>
        <dsp:cNvSpPr/>
      </dsp:nvSpPr>
      <dsp:spPr>
        <a:xfrm>
          <a:off x="6003607" y="389534"/>
          <a:ext cx="2728912" cy="35058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7780" rIns="17780" bIns="1778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Give general information about this topic to add depth and clarity. Write short, interesting reference points that don’t need to be read aloud.​</a:t>
          </a:r>
        </a:p>
      </dsp:txBody>
      <dsp:txXfrm>
        <a:off x="6003607" y="389534"/>
        <a:ext cx="2728912" cy="350580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73C91A-FE27-334E-BBEB-FECD66F84067}">
      <dsp:nvSpPr>
        <dsp:cNvPr id="0" name=""/>
        <dsp:cNvSpPr/>
      </dsp:nvSpPr>
      <dsp:spPr>
        <a:xfrm>
          <a:off x="0" y="0"/>
          <a:ext cx="2085974" cy="5577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22860" rIns="22860" bIns="22860" numCol="1" spcCol="1270" anchor="t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800" b="1" kern="1200"/>
            <a:t>Add a subtitle​</a:t>
          </a:r>
          <a:endParaRPr lang="en-US" sz="1800" kern="1200"/>
        </a:p>
      </dsp:txBody>
      <dsp:txXfrm>
        <a:off x="0" y="0"/>
        <a:ext cx="2085974" cy="557784"/>
      </dsp:txXfrm>
    </dsp:sp>
    <dsp:sp modelId="{2826F5B5-C753-C141-A692-9403CC0F1E34}">
      <dsp:nvSpPr>
        <dsp:cNvPr id="0" name=""/>
        <dsp:cNvSpPr/>
      </dsp:nvSpPr>
      <dsp:spPr>
        <a:xfrm>
          <a:off x="0" y="557784"/>
          <a:ext cx="2085974" cy="50200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7780" rIns="17780" bIns="1778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Give general information about this topic to add depth and clarity. Write short, interesting reference points that don’t need to be read aloud.​</a:t>
          </a:r>
        </a:p>
      </dsp:txBody>
      <dsp:txXfrm>
        <a:off x="0" y="557784"/>
        <a:ext cx="2085974" cy="5020056"/>
      </dsp:txXfrm>
    </dsp:sp>
    <dsp:sp modelId="{4234D6D3-6F7D-B84A-A844-75EBA084C4B6}">
      <dsp:nvSpPr>
        <dsp:cNvPr id="0" name=""/>
        <dsp:cNvSpPr/>
      </dsp:nvSpPr>
      <dsp:spPr>
        <a:xfrm>
          <a:off x="2294572" y="0"/>
          <a:ext cx="2085974" cy="5577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22860" rIns="22860" bIns="22860" numCol="1" spcCol="1270" anchor="t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800" b="1" kern="1200"/>
            <a:t>Add a subtitle</a:t>
          </a:r>
          <a:endParaRPr lang="en-US" sz="1800" kern="1200"/>
        </a:p>
      </dsp:txBody>
      <dsp:txXfrm>
        <a:off x="2294572" y="0"/>
        <a:ext cx="2085974" cy="557784"/>
      </dsp:txXfrm>
    </dsp:sp>
    <dsp:sp modelId="{179CAACA-7F31-F743-810D-7E647A7B64A6}">
      <dsp:nvSpPr>
        <dsp:cNvPr id="0" name=""/>
        <dsp:cNvSpPr/>
      </dsp:nvSpPr>
      <dsp:spPr>
        <a:xfrm>
          <a:off x="2294572" y="557784"/>
          <a:ext cx="2085974" cy="50200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7780" rIns="17780" bIns="1778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Give general information about this topic to add depth and clarity. Write short, interesting reference points that don’t need to be read aloud.​</a:t>
          </a:r>
        </a:p>
      </dsp:txBody>
      <dsp:txXfrm>
        <a:off x="2294572" y="557784"/>
        <a:ext cx="2085974" cy="5020056"/>
      </dsp:txXfrm>
    </dsp:sp>
    <dsp:sp modelId="{2429206F-09EE-BF43-BBB7-06DC41D534E5}">
      <dsp:nvSpPr>
        <dsp:cNvPr id="0" name=""/>
        <dsp:cNvSpPr/>
      </dsp:nvSpPr>
      <dsp:spPr>
        <a:xfrm>
          <a:off x="4589144" y="0"/>
          <a:ext cx="2085974" cy="5577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22860" rIns="22860" bIns="22860" numCol="1" spcCol="1270" anchor="t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800" b="1" kern="1200"/>
            <a:t>Add a subtitle​</a:t>
          </a:r>
          <a:endParaRPr lang="en-US" sz="1800" kern="1200"/>
        </a:p>
      </dsp:txBody>
      <dsp:txXfrm>
        <a:off x="4589144" y="0"/>
        <a:ext cx="2085974" cy="557784"/>
      </dsp:txXfrm>
    </dsp:sp>
    <dsp:sp modelId="{DFDC402F-A172-764C-9841-E21418A860DF}">
      <dsp:nvSpPr>
        <dsp:cNvPr id="0" name=""/>
        <dsp:cNvSpPr/>
      </dsp:nvSpPr>
      <dsp:spPr>
        <a:xfrm>
          <a:off x="4589144" y="557784"/>
          <a:ext cx="2085974" cy="50200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7780" rIns="17780" bIns="1778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Give general information about this topic to add depth and clarity. Write short, interesting reference points that don’t need to be read aloud.​</a:t>
          </a:r>
        </a:p>
      </dsp:txBody>
      <dsp:txXfrm>
        <a:off x="4589144" y="557784"/>
        <a:ext cx="2085974" cy="502005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B090E3-B560-104B-9557-6478879BC2D2}">
      <dsp:nvSpPr>
        <dsp:cNvPr id="0" name=""/>
        <dsp:cNvSpPr/>
      </dsp:nvSpPr>
      <dsp:spPr>
        <a:xfrm>
          <a:off x="0" y="2478023"/>
          <a:ext cx="10954511" cy="0"/>
        </a:xfrm>
        <a:prstGeom prst="line">
          <a:avLst/>
        </a:prstGeom>
        <a:solidFill>
          <a:schemeClr val="dk2">
            <a:alpha val="90000"/>
            <a:hueOff val="0"/>
            <a:satOff val="0"/>
            <a:lumOff val="0"/>
            <a:alphaOff val="0"/>
          </a:schemeClr>
        </a:solidFill>
        <a:ln w="120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 w="med" len="me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4772B26-A8D6-ED42-AC1C-DB4EAF766A69}">
      <dsp:nvSpPr>
        <dsp:cNvPr id="0" name=""/>
        <dsp:cNvSpPr/>
      </dsp:nvSpPr>
      <dsp:spPr>
        <a:xfrm>
          <a:off x="522151" y="1011033"/>
          <a:ext cx="3037987" cy="14669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95250" rIns="95250" bIns="142875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KR" sz="1500" kern="1200"/>
            <a:t>Write a description of the significance of this event</a:t>
          </a:r>
        </a:p>
      </dsp:txBody>
      <dsp:txXfrm>
        <a:off x="522151" y="1011033"/>
        <a:ext cx="3037987" cy="1466989"/>
      </dsp:txXfrm>
    </dsp:sp>
    <dsp:sp modelId="{737B2015-11E3-8B42-9595-26351368D356}">
      <dsp:nvSpPr>
        <dsp:cNvPr id="0" name=""/>
        <dsp:cNvSpPr/>
      </dsp:nvSpPr>
      <dsp:spPr>
        <a:xfrm>
          <a:off x="522151" y="495604"/>
          <a:ext cx="3037987" cy="515428"/>
        </a:xfrm>
        <a:prstGeom prst="rect">
          <a:avLst/>
        </a:prstGeom>
        <a:solidFill>
          <a:schemeClr val="accent1">
            <a:alpha val="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KR" sz="2000" kern="1200"/>
            <a:t>Add an event</a:t>
          </a:r>
        </a:p>
      </dsp:txBody>
      <dsp:txXfrm>
        <a:off x="522151" y="495604"/>
        <a:ext cx="3037987" cy="515428"/>
      </dsp:txXfrm>
    </dsp:sp>
    <dsp:sp modelId="{B495170C-39B6-2E44-8BA1-650ADD334B33}">
      <dsp:nvSpPr>
        <dsp:cNvPr id="0" name=""/>
        <dsp:cNvSpPr/>
      </dsp:nvSpPr>
      <dsp:spPr>
        <a:xfrm>
          <a:off x="264436" y="495604"/>
          <a:ext cx="0" cy="1982418"/>
        </a:xfrm>
        <a:prstGeom prst="line">
          <a:avLst/>
        </a:prstGeom>
        <a:noFill/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06DBA4F-C756-6741-9909-DB26CC7164B4}">
      <dsp:nvSpPr>
        <dsp:cNvPr id="0" name=""/>
        <dsp:cNvSpPr/>
      </dsp:nvSpPr>
      <dsp:spPr>
        <a:xfrm>
          <a:off x="203775" y="2418749"/>
          <a:ext cx="118548" cy="11854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4C1672D-74A3-B544-B901-A5413C673948}">
      <dsp:nvSpPr>
        <dsp:cNvPr id="0" name=""/>
        <dsp:cNvSpPr/>
      </dsp:nvSpPr>
      <dsp:spPr>
        <a:xfrm>
          <a:off x="2342361" y="3667474"/>
          <a:ext cx="3037987" cy="7929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42875" rIns="142875" bIns="952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KR" sz="1500" kern="1200"/>
            <a:t>Write a description of the significance of this event</a:t>
          </a:r>
        </a:p>
      </dsp:txBody>
      <dsp:txXfrm>
        <a:off x="2342361" y="3667474"/>
        <a:ext cx="3037987" cy="792967"/>
      </dsp:txXfrm>
    </dsp:sp>
    <dsp:sp modelId="{D605BA5F-E697-E341-A2B3-3941D2610A27}">
      <dsp:nvSpPr>
        <dsp:cNvPr id="0" name=""/>
        <dsp:cNvSpPr/>
      </dsp:nvSpPr>
      <dsp:spPr>
        <a:xfrm>
          <a:off x="2342361" y="3171870"/>
          <a:ext cx="3037987" cy="495604"/>
        </a:xfrm>
        <a:prstGeom prst="rect">
          <a:avLst/>
        </a:prstGeom>
        <a:solidFill>
          <a:schemeClr val="accent1">
            <a:alpha val="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KR" sz="2000" kern="1200"/>
            <a:t>Add an event</a:t>
          </a:r>
        </a:p>
      </dsp:txBody>
      <dsp:txXfrm>
        <a:off x="2342361" y="3171870"/>
        <a:ext cx="3037987" cy="495604"/>
      </dsp:txXfrm>
    </dsp:sp>
    <dsp:sp modelId="{046EF2C5-E881-774C-8106-79FDD51CE624}">
      <dsp:nvSpPr>
        <dsp:cNvPr id="0" name=""/>
        <dsp:cNvSpPr/>
      </dsp:nvSpPr>
      <dsp:spPr>
        <a:xfrm>
          <a:off x="2084647" y="2478023"/>
          <a:ext cx="0" cy="1982418"/>
        </a:xfrm>
        <a:prstGeom prst="line">
          <a:avLst/>
        </a:prstGeom>
        <a:noFill/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F237BB3-B63D-1242-817E-416B5E545B57}">
      <dsp:nvSpPr>
        <dsp:cNvPr id="0" name=""/>
        <dsp:cNvSpPr/>
      </dsp:nvSpPr>
      <dsp:spPr>
        <a:xfrm>
          <a:off x="2023985" y="2418749"/>
          <a:ext cx="118548" cy="11854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AB507C-A618-2940-8C70-B6D5F5605722}">
      <dsp:nvSpPr>
        <dsp:cNvPr id="0" name=""/>
        <dsp:cNvSpPr/>
      </dsp:nvSpPr>
      <dsp:spPr>
        <a:xfrm>
          <a:off x="4162571" y="1011033"/>
          <a:ext cx="3037987" cy="14669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95250" rIns="95250" bIns="142875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KR" sz="1500" kern="1200"/>
            <a:t>Write a description of the significance of this event</a:t>
          </a:r>
        </a:p>
      </dsp:txBody>
      <dsp:txXfrm>
        <a:off x="4162571" y="1011033"/>
        <a:ext cx="3037987" cy="1466989"/>
      </dsp:txXfrm>
    </dsp:sp>
    <dsp:sp modelId="{9F81C386-F9FC-2D4A-9840-6C21513522D4}">
      <dsp:nvSpPr>
        <dsp:cNvPr id="0" name=""/>
        <dsp:cNvSpPr/>
      </dsp:nvSpPr>
      <dsp:spPr>
        <a:xfrm>
          <a:off x="4162571" y="495604"/>
          <a:ext cx="3037987" cy="515428"/>
        </a:xfrm>
        <a:prstGeom prst="rect">
          <a:avLst/>
        </a:prstGeom>
        <a:solidFill>
          <a:schemeClr val="accent1">
            <a:alpha val="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KR" sz="2000" kern="1200"/>
            <a:t>Add an event</a:t>
          </a:r>
        </a:p>
      </dsp:txBody>
      <dsp:txXfrm>
        <a:off x="4162571" y="495604"/>
        <a:ext cx="3037987" cy="515428"/>
      </dsp:txXfrm>
    </dsp:sp>
    <dsp:sp modelId="{1CCC5424-3143-1444-AA79-655E434888FC}">
      <dsp:nvSpPr>
        <dsp:cNvPr id="0" name=""/>
        <dsp:cNvSpPr/>
      </dsp:nvSpPr>
      <dsp:spPr>
        <a:xfrm>
          <a:off x="3904857" y="495604"/>
          <a:ext cx="0" cy="1982418"/>
        </a:xfrm>
        <a:prstGeom prst="line">
          <a:avLst/>
        </a:prstGeom>
        <a:noFill/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1947B6B-9C90-B946-AD0B-621174E55D80}">
      <dsp:nvSpPr>
        <dsp:cNvPr id="0" name=""/>
        <dsp:cNvSpPr/>
      </dsp:nvSpPr>
      <dsp:spPr>
        <a:xfrm>
          <a:off x="3844196" y="2418749"/>
          <a:ext cx="118548" cy="11854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E2DFF0-879F-C84B-A497-B3DB9BB9BE21}">
      <dsp:nvSpPr>
        <dsp:cNvPr id="0" name=""/>
        <dsp:cNvSpPr/>
      </dsp:nvSpPr>
      <dsp:spPr>
        <a:xfrm>
          <a:off x="5982782" y="3667474"/>
          <a:ext cx="3037987" cy="7929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42875" rIns="142875" bIns="952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KR" sz="1500" kern="1200"/>
            <a:t>Write a description of the significance of this event</a:t>
          </a:r>
        </a:p>
      </dsp:txBody>
      <dsp:txXfrm>
        <a:off x="5982782" y="3667474"/>
        <a:ext cx="3037987" cy="792967"/>
      </dsp:txXfrm>
    </dsp:sp>
    <dsp:sp modelId="{F8D9DA3A-0F1E-8F41-AE15-D4AA10525D51}">
      <dsp:nvSpPr>
        <dsp:cNvPr id="0" name=""/>
        <dsp:cNvSpPr/>
      </dsp:nvSpPr>
      <dsp:spPr>
        <a:xfrm>
          <a:off x="5982782" y="3171870"/>
          <a:ext cx="3037987" cy="495604"/>
        </a:xfrm>
        <a:prstGeom prst="rect">
          <a:avLst/>
        </a:prstGeom>
        <a:solidFill>
          <a:schemeClr val="accent1">
            <a:alpha val="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KR" sz="2000" kern="1200"/>
            <a:t>Add an event</a:t>
          </a:r>
        </a:p>
      </dsp:txBody>
      <dsp:txXfrm>
        <a:off x="5982782" y="3171870"/>
        <a:ext cx="3037987" cy="495604"/>
      </dsp:txXfrm>
    </dsp:sp>
    <dsp:sp modelId="{86F4A531-72E5-E04F-96AE-DE868D550BFA}">
      <dsp:nvSpPr>
        <dsp:cNvPr id="0" name=""/>
        <dsp:cNvSpPr/>
      </dsp:nvSpPr>
      <dsp:spPr>
        <a:xfrm>
          <a:off x="5725067" y="2478023"/>
          <a:ext cx="0" cy="1982418"/>
        </a:xfrm>
        <a:prstGeom prst="line">
          <a:avLst/>
        </a:prstGeom>
        <a:noFill/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D5E7682-F2E1-2640-9772-6CCE7587CA15}">
      <dsp:nvSpPr>
        <dsp:cNvPr id="0" name=""/>
        <dsp:cNvSpPr/>
      </dsp:nvSpPr>
      <dsp:spPr>
        <a:xfrm>
          <a:off x="5664406" y="2418749"/>
          <a:ext cx="118548" cy="11854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52D78E-B2EE-B545-862F-90152089BF03}">
      <dsp:nvSpPr>
        <dsp:cNvPr id="0" name=""/>
        <dsp:cNvSpPr/>
      </dsp:nvSpPr>
      <dsp:spPr>
        <a:xfrm>
          <a:off x="7802992" y="1011033"/>
          <a:ext cx="3037987" cy="14669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95250" rIns="95250" bIns="142875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KR" sz="1500" kern="1200"/>
            <a:t>Write a description of the significance of this event</a:t>
          </a:r>
        </a:p>
      </dsp:txBody>
      <dsp:txXfrm>
        <a:off x="7802992" y="1011033"/>
        <a:ext cx="3037987" cy="1466989"/>
      </dsp:txXfrm>
    </dsp:sp>
    <dsp:sp modelId="{F2D0EDA2-F394-CA4E-A093-5DAB3DEFD8AC}">
      <dsp:nvSpPr>
        <dsp:cNvPr id="0" name=""/>
        <dsp:cNvSpPr/>
      </dsp:nvSpPr>
      <dsp:spPr>
        <a:xfrm>
          <a:off x="7802992" y="495604"/>
          <a:ext cx="3037987" cy="515428"/>
        </a:xfrm>
        <a:prstGeom prst="rect">
          <a:avLst/>
        </a:prstGeom>
        <a:solidFill>
          <a:schemeClr val="accent1">
            <a:alpha val="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KR" sz="2000" kern="1200"/>
            <a:t>Add an event</a:t>
          </a:r>
        </a:p>
      </dsp:txBody>
      <dsp:txXfrm>
        <a:off x="7802992" y="495604"/>
        <a:ext cx="3037987" cy="515428"/>
      </dsp:txXfrm>
    </dsp:sp>
    <dsp:sp modelId="{6015F6BD-5876-6D4E-8ED4-A672EF57DACC}">
      <dsp:nvSpPr>
        <dsp:cNvPr id="0" name=""/>
        <dsp:cNvSpPr/>
      </dsp:nvSpPr>
      <dsp:spPr>
        <a:xfrm>
          <a:off x="7545278" y="495604"/>
          <a:ext cx="0" cy="1982418"/>
        </a:xfrm>
        <a:prstGeom prst="line">
          <a:avLst/>
        </a:prstGeom>
        <a:noFill/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3A92F92-E1F1-FF4F-9EA0-E07CFDF2855A}">
      <dsp:nvSpPr>
        <dsp:cNvPr id="0" name=""/>
        <dsp:cNvSpPr/>
      </dsp:nvSpPr>
      <dsp:spPr>
        <a:xfrm>
          <a:off x="7484616" y="2418749"/>
          <a:ext cx="118548" cy="11854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24/3/layout/hArchList1">
  <dgm:title val="Horizontal Text Blocks"/>
  <dgm:desc val="Short bits of text with formatted headers. Use as an easier-to-read alternative to a bulleted list."/>
  <dgm:catLst>
    <dgm:cat type="list" pri="100"/>
    <dgm:cat type="timeline" pri="500"/>
    <dgm:cat type="process" pri="6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vertAlign" val="t"/>
          <dgm:param type="horzAlign" val="l"/>
        </dgm:alg>
      </dgm:if>
      <dgm:else name="Name3">
        <dgm:alg type="lin">
          <dgm:param type="vertAlign" val="t"/>
          <dgm:param type="horzAlign" val="r"/>
        </dgm:alg>
      </dgm:else>
    </dgm:choose>
    <dgm:presOf/>
    <dgm:constrLst>
      <dgm:constr type="primFontSz" for="des" forName="pictRect" op="equ" val="18"/>
      <dgm:constr type="primFontSz" for="des" forName="textRect" refType="primFontSz" refFor="des" refForName="pictRect" op="equ" fact="0.77"/>
      <dgm:constr type="w" for="ch" forName="compNode" refType="w"/>
      <dgm:constr type="h" for="ch" forName="compNode" refType="h"/>
      <dgm:constr type="h" for="des" forName="pictRect" op="equ"/>
      <dgm:constr type="h" for="des" forName="pictRect" refType="primFontSz" refFor="des" refForName="pictRect" fact="3"/>
      <dgm:constr type="w" for="ch" ptType="sibTrans" refType="w" refFor="ch" refForName="compNode" op="equ" fact="0.1"/>
      <dgm:constr type="sp" refType="w" refFor="ch" refForName="compNode" op="equ" fact="0.1"/>
    </dgm:constrLst>
    <dgm:ruleLst/>
    <dgm:forEach name="Name4" axis="ch" ptType="node" cnt="20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h" for="ch" forName="pictRect" refType="h" fact="0.1"/>
          <dgm:constr type="l" for="ch" forName="pictRect"/>
          <dgm:constr type="t" for="ch" forName="pictRect"/>
          <dgm:constr type="l" for="ch" forName="textRect"/>
          <dgm:constr type="t" for="ch" forName="textRect" refType="b" refFor="ch" refForName="pictRect"/>
        </dgm:constrLst>
        <dgm:ruleLst/>
        <dgm:layoutNode name="pictRect" styleLbl="revTx">
          <dgm:varLst>
            <dgm:chMax val="0"/>
            <dgm:bulletEnabled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hoose name="choosePictRectConstraints">
            <dgm:if name="ifPictRectConstraints" func="var" arg="dir" op="equ" val="norm">
              <dgm:constrLst>
                <dgm:constr type="h" refType="w" op="lte" fact="0.4"/>
                <dgm:constr type="lMarg" val="10.8"/>
                <dgm:constr type="rMarg" refType="primFontSz" fact="0.1"/>
                <dgm:constr type="tMarg" refType="primFontSz" fact="0.1"/>
                <dgm:constr type="bMarg" refType="primFontSz" fact="0.1"/>
              </dgm:constrLst>
            </dgm:if>
            <dgm:else name="elsePictRectConstraints">
              <dgm:constrLst>
                <dgm:constr type="lMarg" refType="primFontSz" fact="0.1"/>
                <dgm:constr type="rMarg" val="10.8"/>
                <dgm:constr type="tMarg" refType="primFontSz" fact="0.1"/>
                <dgm:constr type="bMarg" refType="primFontSz" fact="0.1"/>
              </dgm:constrLst>
            </dgm:else>
          </dgm:choose>
          <dgm:ruleLst>
            <dgm:rule type="h" val="INF" fact="NaN" max="NaN"/>
            <dgm:rule type="primFontSz" val="5" fact="NaN" max="NaN"/>
          </dgm:ruleLst>
        </dgm:layoutNode>
        <dgm:layoutNode name="textRect" styleLbl="revTx">
          <dgm:varLst>
            <dgm:bulletEnabled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hoose name="chooseTextRectConstraints">
            <dgm:if name="ifTextRectConstraints" func="var" arg="dir" op="equ" val="norm">
              <dgm:constrLst>
                <dgm:constr type="lMarg" val="10.8"/>
                <dgm:constr type="rMarg" refType="primFontSz" fact="0.1"/>
                <dgm:constr type="tMarg" refType="primFontSz" fact="0.1"/>
                <dgm:constr type="bMarg" refType="primFontSz" fact="0.1"/>
              </dgm:constrLst>
            </dgm:if>
            <dgm:else name="elseTextRectConstraints">
              <dgm:constrLst>
                <dgm:constr type="lMarg" refType="primFontSz" fact="0.1"/>
                <dgm:constr type="rMarg" val="10.8"/>
                <dgm:constr type="tMarg" refType="primFontSz" fact="0.1"/>
                <dgm:constr type="bMarg" refType="primFontSz" fact="0.1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24/3/layout/SimpleTimelineDefaultVariant">
  <dgm:title val="Simple Timeline"/>
  <dgm:desc val="Displays events in chronological order. Each event should have a date or name up to medium length and the option to add a description that can be medium or a bit longer in length."/>
  <dgm:catLst>
    <dgm:cat type="timeline" pri="500"/>
    <dgm:cat type="process" pri="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">
    <dgm:varLst>
      <dgm:chMax/>
      <dgm:chPref/>
      <dgm:animLvl val="lvl"/>
    </dgm:varLst>
    <dgm:alg type="composite"/>
    <dgm:shape xmlns:r="http://schemas.openxmlformats.org/officeDocument/2006/relationships" r:blip="">
      <dgm:adjLst/>
    </dgm:shape>
    <dgm:constrLst>
      <dgm:constr type="w" for="ch" forName="divider" refType="w"/>
      <dgm:constr type="h" for="ch" forName="divider"/>
      <dgm:constr type="ctrY" for="ch" forName="divider" refType="h" fact="0.5"/>
      <dgm:constr type="l" for="ch" forName="divider"/>
      <dgm:constr type="w" for="ch" forName="nodes" refType="w"/>
      <dgm:constr type="h" for="ch" forName="nodes" refType="h" fact="0.8"/>
      <dgm:constr type="ctrY" for="ch" forName="nodes" refType="h" fact="0.5"/>
    </dgm:constrLst>
    <dgm:layoutNode name="divider" styleLbl="alignAcc1">
      <dgm:alg type="sp"/>
      <dgm:choose name="ArrowShape">
        <dgm:if name="ArrowShapeLTR" func="var" arg="dir" op="equ" val="norm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 w="12050">
                    <a:solidFill>
                      <a:srgbClr val="000000"/>
                    </a:solidFill>
                    <a:tailEnd type="arrow" w="med" len="med"/>
                  </a:ln>
                </dgm1612:spPr>
              </a:ext>
            </dgm:extLst>
          </dgm:shape>
        </dgm:if>
        <dgm:else name="ArrowShapeRTL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>
                    <a:solidFill>
                      <a:srgbClr val="000000"/>
                    </a:solidFill>
                    <a:headEnd type="arrow" w="med" len="med"/>
                  </a:ln>
                </dgm1612:spPr>
              </a:ext>
            </dgm:extLst>
          </dgm:shape>
        </dgm:else>
      </dgm:choose>
      <dgm:presOf/>
      <dgm:constrLst/>
      <dgm:ruleLst/>
    </dgm:layoutNode>
    <dgm:layoutNode name="nodes">
      <dgm:varLst>
        <dgm:chMax/>
        <dgm:chPref/>
        <dgm:animLvl val="lvl"/>
      </dgm:varLst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constrLst>
        <dgm:constr type="primFontSz" for="des" forName="L1TextContainer" val="20"/>
        <dgm:constr type="primFontSz" for="des" forName="L2TextContainer" refType="primFontSz" refFor="des" refForName="L1TextContainer" op="equ" fact="0.75"/>
        <dgm:constr type="w" for="ch" forName="composite" refType="w"/>
        <dgm:constr type="h" for="ch" forName="composite" refType="h"/>
        <dgm:constr type="w" for="ch" forName="spaceBetweenRectangles" refType="w" refFor="ch" refForName="composite" fact="-0.5"/>
        <dgm:constr type="w" for="ch" ptType="sibTrans" op="equ"/>
        <dgm:constr type="primFontSz" for="des" forName="L1TextContainer" op="equ"/>
        <dgm:constr type="primFontSz" for="des" forName="L2TextContainer" op="equ"/>
        <dgm:constr type="primFontSz" for="des" forName="L1TextContainer1" val="20"/>
        <dgm:constr type="primFontSz" for="des" forName="L2TextContainer1" refType="primFontSz" refFor="des" refForName="L1TextContainer1" op="equ" fact="0.75"/>
        <dgm:constr type="w" for="ch" forName="composite1" refType="w"/>
        <dgm:constr type="h" for="ch" forName="composite1" refType="h"/>
        <dgm:constr type="w" for="ch" forName="spaceBetweenRectangles1" refType="w" refFor="ch" refForName="composite1" fact="0.28"/>
        <dgm:constr type="primFontSz" for="des" forName="L1TextContainer1" op="equ"/>
        <dgm:constr type="primFontSz" for="des" forName="L2TextContainer1" op="equ"/>
      </dgm:constrLst>
      <dgm:choose name="LayoutBasedOnCountOfNodes">
        <dgm:if name="LessThanOrEqualToTwoNodes" axis="ch" ptType="node" func="cnt" op="lte" val="2">
          <dgm:forEach name="nodesForEach1" axis="ch" ptType="node">
            <dgm:layoutNode name="composite1">
              <dgm:alg type="composite"/>
              <dgm:shape xmlns:r="http://schemas.openxmlformats.org/officeDocument/2006/relationships" r:blip="">
                <dgm:adjLst/>
              </dgm:shape>
              <dgm:choose name="CaseForLayoutDirection1">
                <dgm:if name="CaseForLayoutDirectionLTR1" func="var" arg="dir" op="equ" val="norm">
                  <dgm:choose name="CaseForPlacingNodesAboveAndBelowDividerLTR1">
                    <dgm:if name="CaseForPlacingNodeAboveDividerLTR1" axis="self" ptType="node" func="posOdd" op="equ" val="1">
                      <dgm:constrLst>
                        <dgm:constr type="w" for="ch" forName="ConnectorPoint1" refType="h" refFor="ch" refForName="DropPinPlaceHolder1" fact="0.23"/>
                        <dgm:constr type="h" for="ch" forName="ConnectorPoint1" refType="h" refFor="ch" refForName="DropPinPlaceHolder1" fact="0.23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 fact="0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LTR1">
                      <dgm:constrLst>
                        <dgm:constr type="w" for="ch" forName="ConnectorPoint1" refType="h" refFor="ch" refForName="DropPinPlaceHolder1" fact="0.23"/>
                        <dgm:constr type="h" for="ch" forName="ConnectorPoint1" refType="h" refFor="ch" refForName="DropPinPlaceHolder1" fact="0.23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h" fact="0.55"/>
                        <dgm:constr type="t" for="ch" forName="L1TextContainer1" refType="h" fact="0.675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b" refFor="ch" refForName="DropPinPlaceHolder1"/>
                        <dgm:constr type="t" for="ch" forName="L2TextContainer1" refType="h" fact="0.8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if>
                <dgm:else name="CaseForLayoutDirectionRTL1">
                  <dgm:choose name="CaseForPlacingNodesAboveAndBelowDividerRTL1">
                    <dgm:if name="CaseForPlacingNodeAboveDividerRTL1" axis="self" ptType="node" func="posOdd" op="equ" val="1">
                      <dgm:constrLst>
                        <dgm:constr type="w" for="ch" forName="ConnectorPoint1" refType="h" refFor="ch" refForName="DropPinPlaceHolder1" fact="0.23"/>
                        <dgm:constr type="h" for="ch" forName="ConnectorPoint1" refType="h" refFor="ch" refForName="DropPinPlaceHolder1" fact="0.23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 fact="0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RTL1">
                      <dgm:constrLst>
                        <dgm:constr type="w" for="ch" forName="ConnectorPoint1" refType="h" refFor="ch" refForName="DropPinPlaceHolder1" fact="0.23"/>
                        <dgm:constr type="h" for="ch" forName="ConnectorPoint1" refType="h" refFor="ch" refForName="DropPinPlaceHolder1" fact="0.23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h" fact="0.55"/>
                        <dgm:constr type="t" for="ch" forName="L1TextContainer1" refType="h" fact="0.675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b" refFor="ch" refForName="DropPinPlaceHolder1"/>
                        <dgm:constr type="t" for="ch" forName="L2TextContainer1" refType="h" fact="0.8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else>
              </dgm:choose>
              <dgm:layoutNode name="ConnectorPoint1" styleLbl="lnNode1" moveWith="ConnectLine1">
                <dgm:alg type="sp"/>
                <dgm:shape xmlns:r="http://schemas.openxmlformats.org/officeDocument/2006/relationships" type="ellipse" r:blip="" zOrderOff="10">
                  <dgm:adjLst/>
                </dgm:shape>
                <dgm:presOf/>
                <dgm:constrLst>
                  <dgm:constr type="w" refType="h" op="equ"/>
                </dgm:constrLst>
              </dgm:layoutNode>
              <dgm:layoutNode name="DropPinPlaceHolder1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1" refType="w" fact="0"/>
                  <dgm:constr type="h" for="ch" forName="DropPin1" refType="h" fact="0"/>
                  <dgm:constr type="ctrX" for="ch" forName="DropPin1" refType="w" fact="0"/>
                  <dgm:constr type="ctrY" for="ch" forName="DropPin1" refType="h" fact="0"/>
                  <dgm:constr type="w" for="ch" forName="Ellipse1" refType="w" refFor="ch" refForName="DropPin1" fact="0"/>
                  <dgm:constr type="h" for="ch" forName="Ellipse1" refType="w" refFor="ch" refForName="DropPin1" fact="0"/>
                  <dgm:constr type="ctrX" for="ch" forName="Ellipse1" refType="ctrX" refFor="ch" refForName="DropPin1" fact="0"/>
                  <dgm:constr type="ctrY" for="ch" forName="Ellipse1" refType="ctrY" refFor="ch" refForName="DropPin1" fact="0"/>
                </dgm:constrLst>
                <dgm:layoutNode name="DropPin1" styleLbl="alignNode1">
                  <dgm:alg type="sp"/>
                  <dgm:choose name="CaseForPlacingTearDropAboveAndBelowDivider1">
                    <dgm:if name="CaseForPlacingTearDropAboveDivider1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1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1" styleLbl="fgAcc1" moveWith="DropPin1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1" styleLbl="revTx" moveWith="L1TextContainer">
                <dgm:varLst>
                  <dgm:bulletEnabled val="1"/>
                </dgm:varLst>
                <dgm:choose name="casesForTxtDirLogic1">
                  <dgm:if name="Name771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5"/>
                      <dgm:constr type="bMarg" refType="primFontSz" fact="0.75"/>
                    </dgm:constrLst>
                  </dgm:if>
                  <dgm:else name="Name88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75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6" fact="NaN" max="NaN"/>
                </dgm:ruleLst>
              </dgm:layoutNode>
              <dgm:layoutNode name="L1TextContainer1" styleLbl="alignNode1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20" fact="NaN" max="NaN"/>
                </dgm:ruleLst>
              </dgm:layoutNode>
              <dgm:layoutNode name="ConnectLine1" styleLbl="sibTrans1D1">
                <dgm:alg type="sp"/>
                <dgm:shape xmlns:r="http://schemas.openxmlformats.org/officeDocument/2006/relationships" type="line" r:blip="">
                  <dgm:adjLst/>
                </dgm:shape>
                <dgm:presOf/>
                <dgm:constrLst/>
              </dgm:layoutNode>
              <dgm:layoutNode name="EmptyPlaceHolder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1" axis="followSib" ptType="sibTrans" cnt="1">
              <dgm:layoutNode name="spaceBetweenRectangles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if>
        <dgm:else name="MoreThanTwoNodes">
          <dgm:forEach name="nodesForEach" axis="ch" ptType="node">
            <dgm:layoutNode name="composite">
              <dgm:alg type="composite"/>
              <dgm:shape xmlns:r="http://schemas.openxmlformats.org/officeDocument/2006/relationships" r:blip="">
                <dgm:adjLst/>
              </dgm:shape>
              <dgm:choose name="CaseForLayoutDirection">
                <dgm:if name="CaseForLayoutDirectionLTR" func="var" arg="dir" op="equ" val="norm">
                  <dgm:choose name="CaseForPlacingNodesAboveAndBelowDividerLTR">
                    <dgm:if name="CaseForPlacingNodeAboveDividerLTR" axis="self" ptType="node" func="posOdd" op="equ" val="1">
                      <dgm:constrLst>
                        <dgm:constr type="w" for="ch" forName="ConnectorPoint" refType="h" refFor="ch" refForName="DropPinPlaceHolder" fact="0.23"/>
                        <dgm:constr type="h" for="ch" forName="ConnectorPoint" refType="h" refFor="ch" refForName="DropPinPlaceHolder" fact="0.23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 fact="2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 fact="0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LTR">
                      <dgm:constrLst>
                        <dgm:constr type="w" for="ch" forName="ConnectorPoint" refType="h" refFor="ch" refForName="DropPinPlaceHolder" fact="0.23"/>
                        <dgm:constr type="h" for="ch" forName="ConnectorPoint" refType="h" refFor="ch" refForName="DropPinPlaceHolder" fact="0.23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h" fact="0.55"/>
                        <dgm:constr type="t" for="ch" forName="L1TextContainer" refType="h" fact="0.675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b" refFor="ch" refForName="DropPinPlaceHolder"/>
                        <dgm:constr type="t" for="ch" forName="L2TextContainer" refType="h" fact="0.8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if>
                <dgm:else name="CaseForLayoutDirectionRTL">
                  <dgm:choose name="CaseForPlacingNodesAboveAndBelowDividerRTL">
                    <dgm:if name="CaseForPlacingNodeAboveDividerRTL" axis="self" ptType="node" func="posOdd" op="equ" val="1">
                      <dgm:constrLst>
                        <dgm:constr type="w" for="ch" forName="ConnectorPoint" refType="h" refFor="ch" refForName="DropPinPlaceHolder" fact="0.23"/>
                        <dgm:constr type="h" for="ch" forName="ConnectorPoint" refType="h" refFor="ch" refForName="DropPinPlaceHolder" fact="0.23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 fact="0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RTL">
                      <dgm:constrLst>
                        <dgm:constr type="w" for="ch" forName="ConnectorPoint" refType="h" refFor="ch" refForName="DropPinPlaceHolder" fact="0.23"/>
                        <dgm:constr type="h" for="ch" forName="ConnectorPoint" refType="h" refFor="ch" refForName="DropPinPlaceHolder" fact="0.23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h" fact="0.55"/>
                        <dgm:constr type="t" for="ch" forName="L1TextContainer" refType="h" fact="0.675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b" refFor="ch" refForName="DropPinPlaceHolder"/>
                        <dgm:constr type="t" for="ch" forName="L2TextContainer" refType="h" fact="0.8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else>
              </dgm:choose>
              <dgm:layoutNode name="ConnectorPoint" styleLbl="lnNode1" moveWith="ConnectLine">
                <dgm:alg type="sp"/>
                <dgm:shape xmlns:r="http://schemas.openxmlformats.org/officeDocument/2006/relationships" type="ellipse" r:blip="" zOrderOff="10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6350"/>
                      </dgm1612:spPr>
                    </a:ext>
                  </dgm:extLst>
                </dgm:shape>
                <dgm:presOf/>
                <dgm:constrLst>
                  <dgm:constr type="w" refType="h" op="equ"/>
                </dgm:constrLst>
              </dgm:layoutNode>
              <dgm:layoutNode name="DropPinPlaceHolder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" refType="w" fact="0"/>
                  <dgm:constr type="h" for="ch" forName="DropPin" refType="h" fact="0"/>
                  <dgm:constr type="ctrX" for="ch" forName="DropPin" refType="w" fact="0"/>
                  <dgm:constr type="ctrY" for="ch" forName="DropPin" refType="h" fact="0"/>
                  <dgm:constr type="w" for="ch" forName="Ellipse" refType="w" refFor="ch" refForName="DropPin" fact="0"/>
                  <dgm:constr type="h" for="ch" forName="Ellipse" refType="w" refFor="ch" refForName="DropPin" fact="0"/>
                  <dgm:constr type="ctrX" for="ch" forName="Ellipse" refType="ctrX" refFor="ch" refForName="DropPin" fact="0"/>
                  <dgm:constr type="ctrY" for="ch" forName="Ellipse" refType="ctrY" refFor="ch" refForName="DropPin" fact="0"/>
                </dgm:constrLst>
                <dgm:layoutNode name="DropPin" styleLbl="alignNode1">
                  <dgm:alg type="sp"/>
                  <dgm:choose name="CaseForPlacingTearDropAboveAndBelowDivider">
                    <dgm:if name="CaseForPlacingTearDropAboveDivider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" styleLbl="fgAcc1" moveWith="DropPin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" styleLbl="revTx" moveWith="L1TextContainer">
                <dgm:varLst>
                  <dgm:bulletEnabled val="1"/>
                </dgm:varLst>
                <dgm:choose name="casesForTxtDirLogic">
                  <dgm:if name="Name77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5"/>
                      <dgm:constr type="bMarg" refType="primFontSz" fact="0.75"/>
                    </dgm:constrLst>
                  </dgm:if>
                  <dgm:else name="Name88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75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6" fact="NaN" max="NaN"/>
                </dgm:ruleLst>
              </dgm:layoutNode>
              <dgm:layoutNode name="L1TextContainer" styleLbl="alignNode1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20" fact="NaN" max="NaN"/>
                </dgm:ruleLst>
              </dgm:layoutNode>
              <dgm:layoutNode name="ConnectLine" styleLbl="sibTrans1D1">
                <dgm:alg type="sp"/>
                <dgm:shape xmlns:r="http://schemas.openxmlformats.org/officeDocument/2006/relationships" type="line" r:blip="">
                  <dgm:adjLst/>
                </dgm:shape>
                <dgm:presOf/>
                <dgm:constrLst/>
              </dgm:layoutNode>
              <dgm:layoutNode name="EmptyPlaceHolder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" axis="followSib" ptType="sibTrans" cnt="1">
              <dgm:layoutNode name="spaceBetweenRectangles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else>
      </dgm:choose>
    </dgm:layoutNode>
  </dgm:layoutNode>
  <dgm:extLst>
    <a:ext uri="{68A01E43-0DF5-4B5B-8FA6-DAF915123BFB}">
      <dgm1612:lstStyle xmlns:dgm1612="http://schemas.microsoft.com/office/drawing/2016/12/diagram">
        <a:lvl1pPr>
          <a:defRPr b="1"/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24/3/layout/hArchList1">
  <dgm:title val="Horizontal Text Blocks"/>
  <dgm:desc val="Short bits of text with formatted headers. Use as an easier-to-read alternative to a bulleted list."/>
  <dgm:catLst>
    <dgm:cat type="list" pri="100"/>
    <dgm:cat type="timeline" pri="500"/>
    <dgm:cat type="process" pri="6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vertAlign" val="t"/>
          <dgm:param type="horzAlign" val="l"/>
        </dgm:alg>
      </dgm:if>
      <dgm:else name="Name3">
        <dgm:alg type="lin">
          <dgm:param type="vertAlign" val="t"/>
          <dgm:param type="horzAlign" val="r"/>
        </dgm:alg>
      </dgm:else>
    </dgm:choose>
    <dgm:presOf/>
    <dgm:constrLst>
      <dgm:constr type="primFontSz" for="des" forName="pictRect" op="equ" val="18"/>
      <dgm:constr type="primFontSz" for="des" forName="textRect" refType="primFontSz" refFor="des" refForName="pictRect" op="equ" fact="0.77"/>
      <dgm:constr type="w" for="ch" forName="compNode" refType="w"/>
      <dgm:constr type="h" for="ch" forName="compNode" refType="h"/>
      <dgm:constr type="h" for="des" forName="pictRect" op="equ"/>
      <dgm:constr type="h" for="des" forName="pictRect" refType="primFontSz" refFor="des" refForName="pictRect" fact="3"/>
      <dgm:constr type="w" for="ch" ptType="sibTrans" refType="w" refFor="ch" refForName="compNode" op="equ" fact="0.1"/>
      <dgm:constr type="sp" refType="w" refFor="ch" refForName="compNode" op="equ" fact="0.1"/>
    </dgm:constrLst>
    <dgm:ruleLst/>
    <dgm:forEach name="Name4" axis="ch" ptType="node" cnt="20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h" for="ch" forName="pictRect" refType="h" fact="0.1"/>
          <dgm:constr type="l" for="ch" forName="pictRect"/>
          <dgm:constr type="t" for="ch" forName="pictRect"/>
          <dgm:constr type="l" for="ch" forName="textRect"/>
          <dgm:constr type="t" for="ch" forName="textRect" refType="b" refFor="ch" refForName="pictRect"/>
        </dgm:constrLst>
        <dgm:ruleLst/>
        <dgm:layoutNode name="pictRect" styleLbl="revTx">
          <dgm:varLst>
            <dgm:chMax val="0"/>
            <dgm:bulletEnabled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hoose name="choosePictRectConstraints">
            <dgm:if name="ifPictRectConstraints" func="var" arg="dir" op="equ" val="norm">
              <dgm:constrLst>
                <dgm:constr type="h" refType="w" op="lte" fact="0.4"/>
                <dgm:constr type="lMarg" val="10.8"/>
                <dgm:constr type="rMarg" refType="primFontSz" fact="0.1"/>
                <dgm:constr type="tMarg" refType="primFontSz" fact="0.1"/>
                <dgm:constr type="bMarg" refType="primFontSz" fact="0.1"/>
              </dgm:constrLst>
            </dgm:if>
            <dgm:else name="elsePictRectConstraints">
              <dgm:constrLst>
                <dgm:constr type="lMarg" refType="primFontSz" fact="0.1"/>
                <dgm:constr type="rMarg" val="10.8"/>
                <dgm:constr type="tMarg" refType="primFontSz" fact="0.1"/>
                <dgm:constr type="bMarg" refType="primFontSz" fact="0.1"/>
              </dgm:constrLst>
            </dgm:else>
          </dgm:choose>
          <dgm:ruleLst>
            <dgm:rule type="h" val="INF" fact="NaN" max="NaN"/>
            <dgm:rule type="primFontSz" val="5" fact="NaN" max="NaN"/>
          </dgm:ruleLst>
        </dgm:layoutNode>
        <dgm:layoutNode name="textRect" styleLbl="revTx">
          <dgm:varLst>
            <dgm:bulletEnabled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hoose name="chooseTextRectConstraints">
            <dgm:if name="ifTextRectConstraints" func="var" arg="dir" op="equ" val="norm">
              <dgm:constrLst>
                <dgm:constr type="lMarg" val="10.8"/>
                <dgm:constr type="rMarg" refType="primFontSz" fact="0.1"/>
                <dgm:constr type="tMarg" refType="primFontSz" fact="0.1"/>
                <dgm:constr type="bMarg" refType="primFontSz" fact="0.1"/>
              </dgm:constrLst>
            </dgm:if>
            <dgm:else name="elseTextRectConstraints">
              <dgm:constrLst>
                <dgm:constr type="lMarg" refType="primFontSz" fact="0.1"/>
                <dgm:constr type="rMarg" val="10.8"/>
                <dgm:constr type="tMarg" refType="primFontSz" fact="0.1"/>
                <dgm:constr type="bMarg" refType="primFontSz" fact="0.1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24/3/layout/hArchList1">
  <dgm:title val="Horizontal Text Blocks"/>
  <dgm:desc val="Short bits of text with formatted headers. Use as an easier-to-read alternative to a bulleted list."/>
  <dgm:catLst>
    <dgm:cat type="list" pri="100"/>
    <dgm:cat type="timeline" pri="500"/>
    <dgm:cat type="process" pri="6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vertAlign" val="t"/>
          <dgm:param type="horzAlign" val="l"/>
        </dgm:alg>
      </dgm:if>
      <dgm:else name="Name3">
        <dgm:alg type="lin">
          <dgm:param type="vertAlign" val="t"/>
          <dgm:param type="horzAlign" val="r"/>
        </dgm:alg>
      </dgm:else>
    </dgm:choose>
    <dgm:presOf/>
    <dgm:constrLst>
      <dgm:constr type="primFontSz" for="des" forName="pictRect" op="equ" val="18"/>
      <dgm:constr type="primFontSz" for="des" forName="textRect" refType="primFontSz" refFor="des" refForName="pictRect" op="equ" fact="0.77"/>
      <dgm:constr type="w" for="ch" forName="compNode" refType="w"/>
      <dgm:constr type="h" for="ch" forName="compNode" refType="h"/>
      <dgm:constr type="h" for="des" forName="pictRect" op="equ"/>
      <dgm:constr type="h" for="des" forName="pictRect" refType="primFontSz" refFor="des" refForName="pictRect" fact="3"/>
      <dgm:constr type="w" for="ch" ptType="sibTrans" refType="w" refFor="ch" refForName="compNode" op="equ" fact="0.1"/>
      <dgm:constr type="sp" refType="w" refFor="ch" refForName="compNode" op="equ" fact="0.1"/>
    </dgm:constrLst>
    <dgm:ruleLst/>
    <dgm:forEach name="Name4" axis="ch" ptType="node" cnt="20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h" for="ch" forName="pictRect" refType="h" fact="0.1"/>
          <dgm:constr type="l" for="ch" forName="pictRect"/>
          <dgm:constr type="t" for="ch" forName="pictRect"/>
          <dgm:constr type="l" for="ch" forName="textRect"/>
          <dgm:constr type="t" for="ch" forName="textRect" refType="b" refFor="ch" refForName="pictRect"/>
        </dgm:constrLst>
        <dgm:ruleLst/>
        <dgm:layoutNode name="pictRect" styleLbl="revTx">
          <dgm:varLst>
            <dgm:chMax val="0"/>
            <dgm:bulletEnabled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hoose name="choosePictRectConstraints">
            <dgm:if name="ifPictRectConstraints" func="var" arg="dir" op="equ" val="norm">
              <dgm:constrLst>
                <dgm:constr type="h" refType="w" op="lte" fact="0.4"/>
                <dgm:constr type="lMarg" val="10.8"/>
                <dgm:constr type="rMarg" refType="primFontSz" fact="0.1"/>
                <dgm:constr type="tMarg" refType="primFontSz" fact="0.1"/>
                <dgm:constr type="bMarg" refType="primFontSz" fact="0.1"/>
              </dgm:constrLst>
            </dgm:if>
            <dgm:else name="elsePictRectConstraints">
              <dgm:constrLst>
                <dgm:constr type="lMarg" refType="primFontSz" fact="0.1"/>
                <dgm:constr type="rMarg" val="10.8"/>
                <dgm:constr type="tMarg" refType="primFontSz" fact="0.1"/>
                <dgm:constr type="bMarg" refType="primFontSz" fact="0.1"/>
              </dgm:constrLst>
            </dgm:else>
          </dgm:choose>
          <dgm:ruleLst>
            <dgm:rule type="h" val="INF" fact="NaN" max="NaN"/>
            <dgm:rule type="primFontSz" val="5" fact="NaN" max="NaN"/>
          </dgm:ruleLst>
        </dgm:layoutNode>
        <dgm:layoutNode name="textRect" styleLbl="revTx">
          <dgm:varLst>
            <dgm:bulletEnabled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hoose name="chooseTextRectConstraints">
            <dgm:if name="ifTextRectConstraints" func="var" arg="dir" op="equ" val="norm">
              <dgm:constrLst>
                <dgm:constr type="lMarg" val="10.8"/>
                <dgm:constr type="rMarg" refType="primFontSz" fact="0.1"/>
                <dgm:constr type="tMarg" refType="primFontSz" fact="0.1"/>
                <dgm:constr type="bMarg" refType="primFontSz" fact="0.1"/>
              </dgm:constrLst>
            </dgm:if>
            <dgm:else name="elseTextRectConstraints">
              <dgm:constrLst>
                <dgm:constr type="lMarg" refType="primFontSz" fact="0.1"/>
                <dgm:constr type="rMarg" val="10.8"/>
                <dgm:constr type="tMarg" refType="primFontSz" fact="0.1"/>
                <dgm:constr type="bMarg" refType="primFontSz" fact="0.1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24/3/layout/SimpleTimelineDefaultVariant">
  <dgm:title val="Simple Timeline"/>
  <dgm:desc val="Displays events in chronological order. Each event should have a date or name up to medium length and the option to add a description that can be medium or a bit longer in length."/>
  <dgm:catLst>
    <dgm:cat type="timeline" pri="500"/>
    <dgm:cat type="process" pri="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">
    <dgm:varLst>
      <dgm:chMax/>
      <dgm:chPref/>
      <dgm:animLvl val="lvl"/>
    </dgm:varLst>
    <dgm:alg type="composite"/>
    <dgm:shape xmlns:r="http://schemas.openxmlformats.org/officeDocument/2006/relationships" r:blip="">
      <dgm:adjLst/>
    </dgm:shape>
    <dgm:constrLst>
      <dgm:constr type="w" for="ch" forName="divider" refType="w"/>
      <dgm:constr type="h" for="ch" forName="divider"/>
      <dgm:constr type="ctrY" for="ch" forName="divider" refType="h" fact="0.5"/>
      <dgm:constr type="l" for="ch" forName="divider"/>
      <dgm:constr type="w" for="ch" forName="nodes" refType="w"/>
      <dgm:constr type="h" for="ch" forName="nodes" refType="h" fact="0.8"/>
      <dgm:constr type="ctrY" for="ch" forName="nodes" refType="h" fact="0.5"/>
    </dgm:constrLst>
    <dgm:layoutNode name="divider" styleLbl="alignAcc1">
      <dgm:alg type="sp"/>
      <dgm:choose name="ArrowShape">
        <dgm:if name="ArrowShapeLTR" func="var" arg="dir" op="equ" val="norm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 w="12050">
                    <a:solidFill>
                      <a:srgbClr val="000000"/>
                    </a:solidFill>
                    <a:tailEnd type="arrow" w="med" len="med"/>
                  </a:ln>
                </dgm1612:spPr>
              </a:ext>
            </dgm:extLst>
          </dgm:shape>
        </dgm:if>
        <dgm:else name="ArrowShapeRTL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>
                    <a:solidFill>
                      <a:srgbClr val="000000"/>
                    </a:solidFill>
                    <a:headEnd type="arrow" w="med" len="med"/>
                  </a:ln>
                </dgm1612:spPr>
              </a:ext>
            </dgm:extLst>
          </dgm:shape>
        </dgm:else>
      </dgm:choose>
      <dgm:presOf/>
      <dgm:constrLst/>
      <dgm:ruleLst/>
    </dgm:layoutNode>
    <dgm:layoutNode name="nodes">
      <dgm:varLst>
        <dgm:chMax/>
        <dgm:chPref/>
        <dgm:animLvl val="lvl"/>
      </dgm:varLst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constrLst>
        <dgm:constr type="primFontSz" for="des" forName="L1TextContainer" val="20"/>
        <dgm:constr type="primFontSz" for="des" forName="L2TextContainer" refType="primFontSz" refFor="des" refForName="L1TextContainer" op="equ" fact="0.75"/>
        <dgm:constr type="w" for="ch" forName="composite" refType="w"/>
        <dgm:constr type="h" for="ch" forName="composite" refType="h"/>
        <dgm:constr type="w" for="ch" forName="spaceBetweenRectangles" refType="w" refFor="ch" refForName="composite" fact="-0.5"/>
        <dgm:constr type="w" for="ch" ptType="sibTrans" op="equ"/>
        <dgm:constr type="primFontSz" for="des" forName="L1TextContainer" op="equ"/>
        <dgm:constr type="primFontSz" for="des" forName="L2TextContainer" op="equ"/>
        <dgm:constr type="primFontSz" for="des" forName="L1TextContainer1" val="20"/>
        <dgm:constr type="primFontSz" for="des" forName="L2TextContainer1" refType="primFontSz" refFor="des" refForName="L1TextContainer1" op="equ" fact="0.75"/>
        <dgm:constr type="w" for="ch" forName="composite1" refType="w"/>
        <dgm:constr type="h" for="ch" forName="composite1" refType="h"/>
        <dgm:constr type="w" for="ch" forName="spaceBetweenRectangles1" refType="w" refFor="ch" refForName="composite1" fact="0.28"/>
        <dgm:constr type="primFontSz" for="des" forName="L1TextContainer1" op="equ"/>
        <dgm:constr type="primFontSz" for="des" forName="L2TextContainer1" op="equ"/>
      </dgm:constrLst>
      <dgm:choose name="LayoutBasedOnCountOfNodes">
        <dgm:if name="LessThanOrEqualToTwoNodes" axis="ch" ptType="node" func="cnt" op="lte" val="2">
          <dgm:forEach name="nodesForEach1" axis="ch" ptType="node">
            <dgm:layoutNode name="composite1">
              <dgm:alg type="composite"/>
              <dgm:shape xmlns:r="http://schemas.openxmlformats.org/officeDocument/2006/relationships" r:blip="">
                <dgm:adjLst/>
              </dgm:shape>
              <dgm:choose name="CaseForLayoutDirection1">
                <dgm:if name="CaseForLayoutDirectionLTR1" func="var" arg="dir" op="equ" val="norm">
                  <dgm:choose name="CaseForPlacingNodesAboveAndBelowDividerLTR1">
                    <dgm:if name="CaseForPlacingNodeAboveDividerLTR1" axis="self" ptType="node" func="posOdd" op="equ" val="1">
                      <dgm:constrLst>
                        <dgm:constr type="w" for="ch" forName="ConnectorPoint1" refType="h" refFor="ch" refForName="DropPinPlaceHolder1" fact="0.23"/>
                        <dgm:constr type="h" for="ch" forName="ConnectorPoint1" refType="h" refFor="ch" refForName="DropPinPlaceHolder1" fact="0.23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 fact="0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LTR1">
                      <dgm:constrLst>
                        <dgm:constr type="w" for="ch" forName="ConnectorPoint1" refType="h" refFor="ch" refForName="DropPinPlaceHolder1" fact="0.23"/>
                        <dgm:constr type="h" for="ch" forName="ConnectorPoint1" refType="h" refFor="ch" refForName="DropPinPlaceHolder1" fact="0.23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h" fact="0.55"/>
                        <dgm:constr type="t" for="ch" forName="L1TextContainer1" refType="h" fact="0.675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b" refFor="ch" refForName="DropPinPlaceHolder1"/>
                        <dgm:constr type="t" for="ch" forName="L2TextContainer1" refType="h" fact="0.8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if>
                <dgm:else name="CaseForLayoutDirectionRTL1">
                  <dgm:choose name="CaseForPlacingNodesAboveAndBelowDividerRTL1">
                    <dgm:if name="CaseForPlacingNodeAboveDividerRTL1" axis="self" ptType="node" func="posOdd" op="equ" val="1">
                      <dgm:constrLst>
                        <dgm:constr type="w" for="ch" forName="ConnectorPoint1" refType="h" refFor="ch" refForName="DropPinPlaceHolder1" fact="0.23"/>
                        <dgm:constr type="h" for="ch" forName="ConnectorPoint1" refType="h" refFor="ch" refForName="DropPinPlaceHolder1" fact="0.23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 fact="0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RTL1">
                      <dgm:constrLst>
                        <dgm:constr type="w" for="ch" forName="ConnectorPoint1" refType="h" refFor="ch" refForName="DropPinPlaceHolder1" fact="0.23"/>
                        <dgm:constr type="h" for="ch" forName="ConnectorPoint1" refType="h" refFor="ch" refForName="DropPinPlaceHolder1" fact="0.23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h" fact="0.55"/>
                        <dgm:constr type="t" for="ch" forName="L1TextContainer1" refType="h" fact="0.675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b" refFor="ch" refForName="DropPinPlaceHolder1"/>
                        <dgm:constr type="t" for="ch" forName="L2TextContainer1" refType="h" fact="0.8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else>
              </dgm:choose>
              <dgm:layoutNode name="ConnectorPoint1" styleLbl="lnNode1" moveWith="ConnectLine1">
                <dgm:alg type="sp"/>
                <dgm:shape xmlns:r="http://schemas.openxmlformats.org/officeDocument/2006/relationships" type="ellipse" r:blip="" zOrderOff="10">
                  <dgm:adjLst/>
                </dgm:shape>
                <dgm:presOf/>
                <dgm:constrLst>
                  <dgm:constr type="w" refType="h" op="equ"/>
                </dgm:constrLst>
              </dgm:layoutNode>
              <dgm:layoutNode name="DropPinPlaceHolder1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1" refType="w" fact="0"/>
                  <dgm:constr type="h" for="ch" forName="DropPin1" refType="h" fact="0"/>
                  <dgm:constr type="ctrX" for="ch" forName="DropPin1" refType="w" fact="0"/>
                  <dgm:constr type="ctrY" for="ch" forName="DropPin1" refType="h" fact="0"/>
                  <dgm:constr type="w" for="ch" forName="Ellipse1" refType="w" refFor="ch" refForName="DropPin1" fact="0"/>
                  <dgm:constr type="h" for="ch" forName="Ellipse1" refType="w" refFor="ch" refForName="DropPin1" fact="0"/>
                  <dgm:constr type="ctrX" for="ch" forName="Ellipse1" refType="ctrX" refFor="ch" refForName="DropPin1" fact="0"/>
                  <dgm:constr type="ctrY" for="ch" forName="Ellipse1" refType="ctrY" refFor="ch" refForName="DropPin1" fact="0"/>
                </dgm:constrLst>
                <dgm:layoutNode name="DropPin1" styleLbl="alignNode1">
                  <dgm:alg type="sp"/>
                  <dgm:choose name="CaseForPlacingTearDropAboveAndBelowDivider1">
                    <dgm:if name="CaseForPlacingTearDropAboveDivider1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1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1" styleLbl="fgAcc1" moveWith="DropPin1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1" styleLbl="revTx" moveWith="L1TextContainer">
                <dgm:varLst>
                  <dgm:bulletEnabled val="1"/>
                </dgm:varLst>
                <dgm:choose name="casesForTxtDirLogic1">
                  <dgm:if name="Name771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5"/>
                      <dgm:constr type="bMarg" refType="primFontSz" fact="0.75"/>
                    </dgm:constrLst>
                  </dgm:if>
                  <dgm:else name="Name88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75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6" fact="NaN" max="NaN"/>
                </dgm:ruleLst>
              </dgm:layoutNode>
              <dgm:layoutNode name="L1TextContainer1" styleLbl="alignNode1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20" fact="NaN" max="NaN"/>
                </dgm:ruleLst>
              </dgm:layoutNode>
              <dgm:layoutNode name="ConnectLine1" styleLbl="sibTrans1D1">
                <dgm:alg type="sp"/>
                <dgm:shape xmlns:r="http://schemas.openxmlformats.org/officeDocument/2006/relationships" type="line" r:blip="">
                  <dgm:adjLst/>
                </dgm:shape>
                <dgm:presOf/>
                <dgm:constrLst/>
              </dgm:layoutNode>
              <dgm:layoutNode name="EmptyPlaceHolder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1" axis="followSib" ptType="sibTrans" cnt="1">
              <dgm:layoutNode name="spaceBetweenRectangles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if>
        <dgm:else name="MoreThanTwoNodes">
          <dgm:forEach name="nodesForEach" axis="ch" ptType="node">
            <dgm:layoutNode name="composite">
              <dgm:alg type="composite"/>
              <dgm:shape xmlns:r="http://schemas.openxmlformats.org/officeDocument/2006/relationships" r:blip="">
                <dgm:adjLst/>
              </dgm:shape>
              <dgm:choose name="CaseForLayoutDirection">
                <dgm:if name="CaseForLayoutDirectionLTR" func="var" arg="dir" op="equ" val="norm">
                  <dgm:choose name="CaseForPlacingNodesAboveAndBelowDividerLTR">
                    <dgm:if name="CaseForPlacingNodeAboveDividerLTR" axis="self" ptType="node" func="posOdd" op="equ" val="1">
                      <dgm:constrLst>
                        <dgm:constr type="w" for="ch" forName="ConnectorPoint" refType="h" refFor="ch" refForName="DropPinPlaceHolder" fact="0.23"/>
                        <dgm:constr type="h" for="ch" forName="ConnectorPoint" refType="h" refFor="ch" refForName="DropPinPlaceHolder" fact="0.23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 fact="2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 fact="0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LTR">
                      <dgm:constrLst>
                        <dgm:constr type="w" for="ch" forName="ConnectorPoint" refType="h" refFor="ch" refForName="DropPinPlaceHolder" fact="0.23"/>
                        <dgm:constr type="h" for="ch" forName="ConnectorPoint" refType="h" refFor="ch" refForName="DropPinPlaceHolder" fact="0.23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h" fact="0.55"/>
                        <dgm:constr type="t" for="ch" forName="L1TextContainer" refType="h" fact="0.675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b" refFor="ch" refForName="DropPinPlaceHolder"/>
                        <dgm:constr type="t" for="ch" forName="L2TextContainer" refType="h" fact="0.8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if>
                <dgm:else name="CaseForLayoutDirectionRTL">
                  <dgm:choose name="CaseForPlacingNodesAboveAndBelowDividerRTL">
                    <dgm:if name="CaseForPlacingNodeAboveDividerRTL" axis="self" ptType="node" func="posOdd" op="equ" val="1">
                      <dgm:constrLst>
                        <dgm:constr type="w" for="ch" forName="ConnectorPoint" refType="h" refFor="ch" refForName="DropPinPlaceHolder" fact="0.23"/>
                        <dgm:constr type="h" for="ch" forName="ConnectorPoint" refType="h" refFor="ch" refForName="DropPinPlaceHolder" fact="0.23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 fact="0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RTL">
                      <dgm:constrLst>
                        <dgm:constr type="w" for="ch" forName="ConnectorPoint" refType="h" refFor="ch" refForName="DropPinPlaceHolder" fact="0.23"/>
                        <dgm:constr type="h" for="ch" forName="ConnectorPoint" refType="h" refFor="ch" refForName="DropPinPlaceHolder" fact="0.23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h" fact="0.55"/>
                        <dgm:constr type="t" for="ch" forName="L1TextContainer" refType="h" fact="0.675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b" refFor="ch" refForName="DropPinPlaceHolder"/>
                        <dgm:constr type="t" for="ch" forName="L2TextContainer" refType="h" fact="0.8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else>
              </dgm:choose>
              <dgm:layoutNode name="ConnectorPoint" styleLbl="lnNode1" moveWith="ConnectLine">
                <dgm:alg type="sp"/>
                <dgm:shape xmlns:r="http://schemas.openxmlformats.org/officeDocument/2006/relationships" type="ellipse" r:blip="" zOrderOff="10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6350"/>
                      </dgm1612:spPr>
                    </a:ext>
                  </dgm:extLst>
                </dgm:shape>
                <dgm:presOf/>
                <dgm:constrLst>
                  <dgm:constr type="w" refType="h" op="equ"/>
                </dgm:constrLst>
              </dgm:layoutNode>
              <dgm:layoutNode name="DropPinPlaceHolder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" refType="w" fact="0"/>
                  <dgm:constr type="h" for="ch" forName="DropPin" refType="h" fact="0"/>
                  <dgm:constr type="ctrX" for="ch" forName="DropPin" refType="w" fact="0"/>
                  <dgm:constr type="ctrY" for="ch" forName="DropPin" refType="h" fact="0"/>
                  <dgm:constr type="w" for="ch" forName="Ellipse" refType="w" refFor="ch" refForName="DropPin" fact="0"/>
                  <dgm:constr type="h" for="ch" forName="Ellipse" refType="w" refFor="ch" refForName="DropPin" fact="0"/>
                  <dgm:constr type="ctrX" for="ch" forName="Ellipse" refType="ctrX" refFor="ch" refForName="DropPin" fact="0"/>
                  <dgm:constr type="ctrY" for="ch" forName="Ellipse" refType="ctrY" refFor="ch" refForName="DropPin" fact="0"/>
                </dgm:constrLst>
                <dgm:layoutNode name="DropPin" styleLbl="alignNode1">
                  <dgm:alg type="sp"/>
                  <dgm:choose name="CaseForPlacingTearDropAboveAndBelowDivider">
                    <dgm:if name="CaseForPlacingTearDropAboveDivider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" styleLbl="fgAcc1" moveWith="DropPin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" styleLbl="revTx" moveWith="L1TextContainer">
                <dgm:varLst>
                  <dgm:bulletEnabled val="1"/>
                </dgm:varLst>
                <dgm:choose name="casesForTxtDirLogic">
                  <dgm:if name="Name77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5"/>
                      <dgm:constr type="bMarg" refType="primFontSz" fact="0.75"/>
                    </dgm:constrLst>
                  </dgm:if>
                  <dgm:else name="Name88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75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6" fact="NaN" max="NaN"/>
                </dgm:ruleLst>
              </dgm:layoutNode>
              <dgm:layoutNode name="L1TextContainer" styleLbl="alignNode1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20" fact="NaN" max="NaN"/>
                </dgm:ruleLst>
              </dgm:layoutNode>
              <dgm:layoutNode name="ConnectLine" styleLbl="sibTrans1D1">
                <dgm:alg type="sp"/>
                <dgm:shape xmlns:r="http://schemas.openxmlformats.org/officeDocument/2006/relationships" type="line" r:blip="">
                  <dgm:adjLst/>
                </dgm:shape>
                <dgm:presOf/>
                <dgm:constrLst/>
              </dgm:layoutNode>
              <dgm:layoutNode name="EmptyPlaceHolder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" axis="followSib" ptType="sibTrans" cnt="1">
              <dgm:layoutNode name="spaceBetweenRectangles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else>
      </dgm:choose>
    </dgm:layoutNode>
  </dgm:layoutNode>
  <dgm:extLst>
    <a:ext uri="{68A01E43-0DF5-4B5B-8FA6-DAF915123BFB}">
      <dgm1612:lstStyle xmlns:dgm1612="http://schemas.microsoft.com/office/drawing/2016/12/diagram">
        <a:lvl1pPr>
          <a:defRPr b="1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K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9CB6E4-2165-4D43-A556-7362D09F5A2D}" type="datetimeFigureOut">
              <a:rPr lang="en-KR" smtClean="0"/>
              <a:t>7/18/25</a:t>
            </a:fld>
            <a:endParaRPr lang="en-K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K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K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22B55A-D485-CD4B-8405-9C058982C22D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1774290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22B55A-D485-CD4B-8405-9C058982C22D}" type="slidenum">
              <a:rPr lang="en-KR" smtClean="0"/>
              <a:t>4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3586683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Photo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A9A80D3-2272-ED0F-EBF4-34428557569F}"/>
              </a:ext>
            </a:extLst>
          </p:cNvPr>
          <p:cNvSpPr/>
          <p:nvPr/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1F71E75-F7A2-7C1F-EF86-C5186E904883}"/>
              </a:ext>
            </a:extLst>
          </p:cNvPr>
          <p:cNvSpPr/>
          <p:nvPr/>
        </p:nvSpPr>
        <p:spPr>
          <a:xfrm>
            <a:off x="-4262" y="0"/>
            <a:ext cx="7547339" cy="6858002"/>
          </a:xfrm>
          <a:prstGeom prst="rect">
            <a:avLst/>
          </a:prstGeom>
          <a:gradFill>
            <a:gsLst>
              <a:gs pos="6000">
                <a:schemeClr val="accent5"/>
              </a:gs>
              <a:gs pos="100000">
                <a:schemeClr val="accent2"/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AB4E0A7-C9D3-8408-2EE0-E46AF38E815F}"/>
              </a:ext>
            </a:extLst>
          </p:cNvPr>
          <p:cNvSpPr/>
          <p:nvPr/>
        </p:nvSpPr>
        <p:spPr>
          <a:xfrm rot="10800000">
            <a:off x="-4285" y="-3"/>
            <a:ext cx="7547361" cy="6857999"/>
          </a:xfrm>
          <a:prstGeom prst="rect">
            <a:avLst/>
          </a:prstGeom>
          <a:gradFill>
            <a:gsLst>
              <a:gs pos="43000">
                <a:schemeClr val="accent2">
                  <a:alpha val="0"/>
                </a:schemeClr>
              </a:gs>
              <a:gs pos="100000">
                <a:schemeClr val="accent2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373CB42-010B-9ABE-75EF-F502B4A9F42C}"/>
              </a:ext>
            </a:extLst>
          </p:cNvPr>
          <p:cNvSpPr/>
          <p:nvPr/>
        </p:nvSpPr>
        <p:spPr>
          <a:xfrm rot="16200000">
            <a:off x="1156173" y="-1160457"/>
            <a:ext cx="5226425" cy="7547338"/>
          </a:xfrm>
          <a:prstGeom prst="rect">
            <a:avLst/>
          </a:prstGeom>
          <a:gradFill>
            <a:gsLst>
              <a:gs pos="50000">
                <a:schemeClr val="accent5">
                  <a:alpha val="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2648" y="502920"/>
            <a:ext cx="5852160" cy="295351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540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2648" y="4544568"/>
            <a:ext cx="4681728" cy="1591056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>
              <a:buNone/>
              <a:defRPr lang="en-US" sz="200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subtitle style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F98245A6-7E39-43E3-BB93-77F62275606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00431E1F-9861-6E9A-6FDA-9450A0A9109C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4617720" y="6318504"/>
            <a:ext cx="2153412" cy="36576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29CF56E-D922-4450-9794-8B0E1451F6EB}" type="datetime1">
              <a:rPr lang="en-US" smtClean="0"/>
              <a:t>7/18/25</a:t>
            </a:fld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43C4D8A9-0078-62DC-A293-9B6083ED649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6688836" y="6318504"/>
            <a:ext cx="493776" cy="36576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37C87932-7DAB-7F93-5E51-7AEEA5AC7FE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534656" y="0"/>
            <a:ext cx="4654296" cy="6858000"/>
          </a:xfrm>
          <a:blipFill dpi="0" rotWithShape="1">
            <a:blip r:embed="rId2">
              <a:alphaModFix amt="7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282033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4F65FF0-EE88-E48A-1552-AF2B228EADC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 w="1905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3D93006-CD9A-ACB8-4DFF-755585BD51C6}"/>
              </a:ext>
            </a:extLst>
          </p:cNvPr>
          <p:cNvSpPr/>
          <p:nvPr/>
        </p:nvSpPr>
        <p:spPr>
          <a:xfrm rot="5400000" flipH="1" flipV="1">
            <a:off x="2662822" y="-2671180"/>
            <a:ext cx="6866356" cy="12192001"/>
          </a:xfrm>
          <a:prstGeom prst="rect">
            <a:avLst/>
          </a:prstGeom>
          <a:gradFill>
            <a:gsLst>
              <a:gs pos="13000">
                <a:schemeClr val="accent2"/>
              </a:gs>
              <a:gs pos="100000">
                <a:schemeClr val="accent5"/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B71B6E1-2B98-87C0-C97D-DC19E754324D}"/>
              </a:ext>
            </a:extLst>
          </p:cNvPr>
          <p:cNvSpPr/>
          <p:nvPr/>
        </p:nvSpPr>
        <p:spPr>
          <a:xfrm rot="16200000" flipH="1" flipV="1">
            <a:off x="2144989" y="-2153344"/>
            <a:ext cx="5473326" cy="9763303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75000"/>
                  <a:alpha val="68000"/>
                </a:schemeClr>
              </a:gs>
              <a:gs pos="45000">
                <a:schemeClr val="accent5">
                  <a:lumMod val="60000"/>
                  <a:lumOff val="40000"/>
                  <a:alpha val="0"/>
                </a:schemeClr>
              </a:gs>
            </a:gsLst>
            <a:lin ang="19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35B8330-0A40-6340-3205-86A38459537F}"/>
              </a:ext>
            </a:extLst>
          </p:cNvPr>
          <p:cNvSpPr/>
          <p:nvPr/>
        </p:nvSpPr>
        <p:spPr>
          <a:xfrm flipV="1">
            <a:off x="1031672" y="2962966"/>
            <a:ext cx="11160328" cy="3895034"/>
          </a:xfrm>
          <a:prstGeom prst="rect">
            <a:avLst/>
          </a:prstGeom>
          <a:gradFill>
            <a:gsLst>
              <a:gs pos="0">
                <a:schemeClr val="accent5">
                  <a:lumMod val="75000"/>
                </a:schemeClr>
              </a:gs>
              <a:gs pos="42000">
                <a:schemeClr val="accent5">
                  <a:alpha val="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A413373-13C5-71D9-C45A-699B0F4513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 flipH="1" flipV="1">
            <a:off x="1233479" y="361145"/>
            <a:ext cx="5263375" cy="7730333"/>
          </a:xfrm>
          <a:prstGeom prst="rect">
            <a:avLst/>
          </a:prstGeom>
          <a:gradFill flip="none" rotWithShape="1">
            <a:gsLst>
              <a:gs pos="8000">
                <a:schemeClr val="accent2">
                  <a:lumMod val="75000"/>
                </a:schemeClr>
              </a:gs>
              <a:gs pos="50000">
                <a:schemeClr val="accent2">
                  <a:alpha val="0"/>
                </a:schemeClr>
              </a:gs>
            </a:gsLst>
            <a:lin ang="1800000" scaled="0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92EA34-13CC-54C1-DE3D-4F1D5D55C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2093976"/>
            <a:ext cx="6528816" cy="4178808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US" sz="660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C3B3753E-6E60-F731-58BF-7C4D0497E9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08CEB89B-6066-557A-EBEC-18307AC240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C5C1F80-0989-4135-BEC0-53996BCA1D73}" type="datetime1">
              <a:rPr lang="en-US" smtClean="0"/>
              <a:t>7/18/25</a:t>
            </a:fld>
            <a:endParaRPr lang="en-US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C2114D5C-BE8D-24C7-4A79-C0C28376AA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12688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3DF4C684-CDD4-5CA8-12DC-BB0C4BFE21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-4329"/>
            <a:ext cx="5056093" cy="6869586"/>
            <a:chOff x="5171844" y="-11586"/>
            <a:chExt cx="7020159" cy="6869586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6ECDBF0-A1F0-37B6-C87A-8687287F7950}"/>
                </a:ext>
              </a:extLst>
            </p:cNvPr>
            <p:cNvSpPr/>
            <p:nvPr/>
          </p:nvSpPr>
          <p:spPr>
            <a:xfrm>
              <a:off x="5171848" y="-11580"/>
              <a:ext cx="7020152" cy="6869579"/>
            </a:xfrm>
            <a:prstGeom prst="rect">
              <a:avLst/>
            </a:prstGeom>
            <a:gradFill>
              <a:gsLst>
                <a:gs pos="7000">
                  <a:schemeClr val="accent2"/>
                </a:gs>
                <a:gs pos="100000">
                  <a:schemeClr val="accent5"/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60F90E0-14F7-6838-2C0A-149459C1D143}"/>
                </a:ext>
              </a:extLst>
            </p:cNvPr>
            <p:cNvSpPr/>
            <p:nvPr/>
          </p:nvSpPr>
          <p:spPr>
            <a:xfrm rot="10800000">
              <a:off x="6351336" y="876304"/>
              <a:ext cx="5840664" cy="5981696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75000"/>
                  </a:schemeClr>
                </a:gs>
                <a:gs pos="60000">
                  <a:schemeClr val="accent5">
                    <a:lumMod val="60000"/>
                    <a:lumOff val="40000"/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578B55F-B3C4-0B70-7EAE-5FBFD3308543}"/>
                </a:ext>
              </a:extLst>
            </p:cNvPr>
            <p:cNvSpPr/>
            <p:nvPr/>
          </p:nvSpPr>
          <p:spPr>
            <a:xfrm>
              <a:off x="5171844" y="-11586"/>
              <a:ext cx="5171848" cy="6869586"/>
            </a:xfrm>
            <a:prstGeom prst="rect">
              <a:avLst/>
            </a:prstGeom>
            <a:gradFill flip="none" rotWithShape="1">
              <a:gsLst>
                <a:gs pos="3000">
                  <a:schemeClr val="accent2">
                    <a:alpha val="70000"/>
                  </a:schemeClr>
                </a:gs>
                <a:gs pos="42000">
                  <a:schemeClr val="accent2">
                    <a:alpha val="0"/>
                  </a:schemeClr>
                </a:gs>
              </a:gsLst>
              <a:lin ang="3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FFBDE35-AEB9-6AFE-BC7A-79FEFBB51D0A}"/>
                </a:ext>
              </a:extLst>
            </p:cNvPr>
            <p:cNvSpPr/>
            <p:nvPr/>
          </p:nvSpPr>
          <p:spPr>
            <a:xfrm rot="16200000">
              <a:off x="6042356" y="708353"/>
              <a:ext cx="6869583" cy="5429710"/>
            </a:xfrm>
            <a:prstGeom prst="rect">
              <a:avLst/>
            </a:prstGeom>
            <a:gradFill>
              <a:gsLst>
                <a:gs pos="0">
                  <a:schemeClr val="accent5">
                    <a:alpha val="86000"/>
                  </a:schemeClr>
                </a:gs>
                <a:gs pos="57000">
                  <a:schemeClr val="accent2">
                    <a:alpha val="0"/>
                  </a:schemeClr>
                </a:gs>
              </a:gsLst>
              <a:lin ang="13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368" y="2103120"/>
            <a:ext cx="3666744" cy="2624328"/>
          </a:xfrm>
          <a:noFill/>
        </p:spPr>
        <p:txBody>
          <a:bodyPr anchor="ctr">
            <a:norm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9E554EC-D104-642A-5E42-E4CFB243523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l"/>
            <a:r>
              <a:rPr lang="en-US" dirty="0"/>
              <a:t>Sample Footer Text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057702" y="877824"/>
            <a:ext cx="5509458" cy="5102352"/>
          </a:xfrm>
        </p:spPr>
        <p:txBody>
          <a:bodyPr vert="horz" lIns="91440" tIns="45720" rIns="91440" bIns="45720" rtlCol="0" anchor="ctr">
            <a:normAutofit/>
          </a:bodyPr>
          <a:lstStyle>
            <a:lvl1pPr marL="457200" indent="-457200">
              <a:buFont typeface="+mj-lt"/>
              <a:buAutoNum type="arabicPeriod"/>
              <a:defRPr lang="en-US" sz="2000" dirty="0"/>
            </a:lvl1pPr>
            <a:lvl2pPr marL="571500" indent="-342900">
              <a:buFont typeface="+mj-lt"/>
              <a:buAutoNum type="arabicPeriod"/>
              <a:defRPr lang="en-US" sz="1800" dirty="0"/>
            </a:lvl2pPr>
            <a:lvl3pPr marL="800100" indent="-342900">
              <a:buFont typeface="+mj-lt"/>
              <a:buAutoNum type="arabicPeriod"/>
              <a:defRPr lang="en-US" sz="1600" dirty="0"/>
            </a:lvl3pPr>
            <a:lvl4pPr>
              <a:buFont typeface="+mj-lt"/>
              <a:buAutoNum type="arabicPeriod"/>
              <a:defRPr lang="en-US" sz="1400" dirty="0"/>
            </a:lvl4pPr>
            <a:lvl5pPr>
              <a:buFont typeface="+mj-lt"/>
              <a:buAutoNum type="arabicPeriod"/>
              <a:defRPr lang="en-US" sz="1400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3B19A28-AC79-CF20-C703-D6B27C01698A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2B346B3B-D23C-46FC-82B4-EC936862EBB6}" type="datetime1">
              <a:rPr lang="en-US" smtClean="0"/>
              <a:t>7/18/25</a:t>
            </a:fld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E23A16-5291-F71A-D460-81EE611EA8B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76423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Phot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89BA5514-C4EC-5772-F451-90A91C385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0"/>
            <a:ext cx="123362" cy="6858000"/>
            <a:chOff x="12068638" y="0"/>
            <a:chExt cx="123362" cy="68580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1C95E155-D254-47EB-52CD-C66E0A29E9AB}"/>
                </a:ext>
              </a:extLst>
            </p:cNvPr>
            <p:cNvSpPr/>
            <p:nvPr/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 Light"/>
                <a:ea typeface="+mn-ea"/>
                <a:cs typeface="+mn-cs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947EE6D-F09F-E804-C40C-AB228BDE8E64}"/>
                </a:ext>
              </a:extLst>
            </p:cNvPr>
            <p:cNvSpPr/>
            <p:nvPr/>
          </p:nvSpPr>
          <p:spPr>
            <a:xfrm>
              <a:off x="12068638" y="3527553"/>
              <a:ext cx="123362" cy="3330447"/>
            </a:xfrm>
            <a:prstGeom prst="rect">
              <a:avLst/>
            </a:prstGeom>
            <a:gradFill>
              <a:gsLst>
                <a:gs pos="1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 Light"/>
                <a:ea typeface="+mn-ea"/>
                <a:cs typeface="+mn-cs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2783" y="722376"/>
            <a:ext cx="5138927" cy="1581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US" sz="6000" dirty="0">
                <a:gradFill>
                  <a:gsLst>
                    <a:gs pos="0">
                      <a:schemeClr val="accent2"/>
                    </a:gs>
                    <a:gs pos="100000">
                      <a:schemeClr val="accent5"/>
                    </a:gs>
                  </a:gsLst>
                  <a:lin ang="12000000" scaled="0"/>
                </a:gra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630EF3B0-9D02-EBD8-2D14-79BF34534AA1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19307" y="0"/>
            <a:ext cx="5413248" cy="6858000"/>
          </a:xfrm>
          <a:blipFill>
            <a:blip r:embed="rId2">
              <a:alphaModFix amt="70000"/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72784" y="2834640"/>
            <a:ext cx="5138928" cy="2999232"/>
          </a:xfrm>
        </p:spPr>
        <p:txBody>
          <a:bodyPr vert="horz" lIns="91440" tIns="45720" rIns="91440" bIns="45720" rtlCol="0" anchor="b">
            <a:normAutofit/>
          </a:bodyPr>
          <a:lstStyle>
            <a:lvl1pPr marL="457200" indent="-457200">
              <a:buFont typeface="+mj-lt"/>
              <a:buAutoNum type="arabicPeriod"/>
              <a:defRPr lang="en-US" sz="2000" dirty="0"/>
            </a:lvl1pPr>
            <a:lvl2pPr marL="571500" indent="-342900">
              <a:buFont typeface="+mj-lt"/>
              <a:buAutoNum type="arabicPeriod"/>
              <a:defRPr lang="en-US" sz="1800" dirty="0"/>
            </a:lvl2pPr>
            <a:lvl3pPr marL="800100" indent="-342900">
              <a:buFont typeface="+mj-lt"/>
              <a:buAutoNum type="arabicPeriod"/>
              <a:defRPr lang="en-US" sz="1600" dirty="0"/>
            </a:lvl3pPr>
            <a:lvl4pPr>
              <a:buFont typeface="+mj-lt"/>
              <a:buAutoNum type="arabicPeriod"/>
              <a:defRPr lang="en-US" sz="1400" dirty="0"/>
            </a:lvl4pPr>
            <a:lvl5pPr>
              <a:buFont typeface="+mj-lt"/>
              <a:buAutoNum type="arabicPeriod"/>
              <a:defRPr lang="en-US" sz="1400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9E554EC-D104-642A-5E42-E4CFB243523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6272784" y="6318504"/>
            <a:ext cx="3569956" cy="365760"/>
          </a:xfrm>
        </p:spPr>
        <p:txBody>
          <a:bodyPr/>
          <a:lstStyle/>
          <a:p>
            <a:pPr algn="l"/>
            <a:r>
              <a:rPr lang="en-US" dirty="0"/>
              <a:t>Sample Footer Text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3B19A28-AC79-CF20-C703-D6B27C01698A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10075652" y="6318504"/>
            <a:ext cx="1491507" cy="365760"/>
          </a:xfrm>
        </p:spPr>
        <p:txBody>
          <a:bodyPr/>
          <a:lstStyle/>
          <a:p>
            <a:fld id="{11039C6F-01AE-405F-93D2-431591D79461}" type="datetime1">
              <a:rPr lang="en-US" smtClean="0"/>
              <a:t>7/18/25</a:t>
            </a:fld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E23A16-5291-F71A-D460-81EE611EA8B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04975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8CE855AC-5F95-123D-E0A1-CBD75D8FD0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10800000">
            <a:off x="0" y="6743026"/>
            <a:ext cx="12207200" cy="123363"/>
            <a:chOff x="-5025" y="6737718"/>
            <a:chExt cx="12207200" cy="123363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3A6A854-7BA6-35FC-898F-37F3BC10E5DB}"/>
                </a:ext>
              </a:extLst>
            </p:cNvPr>
            <p:cNvSpPr/>
            <p:nvPr/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455EF75-521C-7F12-2397-68B6128751E8}"/>
                </a:ext>
              </a:extLst>
            </p:cNvPr>
            <p:cNvSpPr/>
            <p:nvPr/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2496" y="2222436"/>
            <a:ext cx="4160520" cy="2825496"/>
          </a:xfrm>
        </p:spPr>
        <p:txBody>
          <a:bodyPr anchor="t">
            <a:normAutofit/>
          </a:bodyPr>
          <a:lstStyle>
            <a:lvl1pPr>
              <a:defRPr sz="4000">
                <a:gradFill>
                  <a:gsLst>
                    <a:gs pos="0">
                      <a:schemeClr val="accent5"/>
                    </a:gs>
                    <a:gs pos="100000">
                      <a:schemeClr val="accent2"/>
                    </a:gs>
                  </a:gsLst>
                  <a:lin ang="13800000" scaled="0"/>
                </a:gra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D633F00-464B-3088-812A-40496FD1021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437376" y="2222436"/>
            <a:ext cx="3959352" cy="269748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dirty="0"/>
            </a:lvl1pPr>
            <a:lvl2pPr marL="228600" indent="0">
              <a:buNone/>
              <a:defRPr lang="en-US" dirty="0"/>
            </a:lvl2pPr>
            <a:lvl3pPr marL="457200" indent="0">
              <a:buNone/>
              <a:defRPr lang="en-US" dirty="0"/>
            </a:lvl3pPr>
            <a:lvl4pPr marL="685800" indent="0">
              <a:buNone/>
              <a:defRPr lang="en-US" dirty="0"/>
            </a:lvl4pPr>
            <a:lvl5pPr marL="914400" indent="0">
              <a:buNone/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F09CF825-511F-35F8-E0EC-636033ED43E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l"/>
            <a:r>
              <a:rPr lang="en-US" dirty="0"/>
              <a:t>Sample Footer Text</a:t>
            </a:r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36A82C16-EB1A-4294-103B-715F071E5A3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AE82713-2685-4CB9-BD26-DD329F3C67A6}" type="datetime1">
              <a:rPr lang="en-US" smtClean="0"/>
              <a:t>7/18/25</a:t>
            </a:fld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727EA83B-52EA-A0B8-E2E8-C9D1FE273B2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86261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474537F0-59D7-5CF5-65CE-33DFA62B37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10800000">
            <a:off x="0" y="6743026"/>
            <a:ext cx="12207200" cy="123363"/>
            <a:chOff x="-5025" y="6737718"/>
            <a:chExt cx="12207200" cy="123363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7EFD035-FCE9-275A-5EEF-94FC6583E39A}"/>
                </a:ext>
              </a:extLst>
            </p:cNvPr>
            <p:cNvSpPr/>
            <p:nvPr/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DFF3E46-4915-D511-DDA5-9451667C3C81}"/>
                </a:ext>
              </a:extLst>
            </p:cNvPr>
            <p:cNvSpPr/>
            <p:nvPr/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8552" y="2048256"/>
            <a:ext cx="3813048" cy="3538728"/>
          </a:xfrm>
        </p:spPr>
        <p:txBody>
          <a:bodyPr anchor="t">
            <a:normAutofit/>
          </a:bodyPr>
          <a:lstStyle>
            <a:lvl1pPr>
              <a:defRPr sz="3200">
                <a:gradFill>
                  <a:gsLst>
                    <a:gs pos="0">
                      <a:schemeClr val="accent5"/>
                    </a:gs>
                    <a:gs pos="100000">
                      <a:schemeClr val="accent2"/>
                    </a:gs>
                  </a:gsLst>
                  <a:lin ang="13800000" scaled="0"/>
                </a:gra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42D62A0-8127-CE86-0633-0D65E1E136F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775960" y="2048256"/>
            <a:ext cx="5047488" cy="3538728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/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7CB2298-A12A-D380-ED4F-AD870434F23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l"/>
            <a:r>
              <a:rPr lang="en-US"/>
              <a:t>Sample Footer Text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D1F2EAD-3327-FA60-8B7F-6CBBD02C3F07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957926B3-CA5D-44FB-BC2D-6B05FBB97B04}" type="datetime1">
              <a:rPr lang="en-US" smtClean="0"/>
              <a:t>7/18/25</a:t>
            </a:fld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63D4A7C-9E9E-96BC-68B8-3F92C9B3B40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75571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50675FE4-1839-CB8F-7574-8FBCED9706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10800000">
            <a:off x="0" y="6743026"/>
            <a:ext cx="12207200" cy="123363"/>
            <a:chOff x="-5025" y="6737718"/>
            <a:chExt cx="12207200" cy="123363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C309010-BB96-4CE9-3A39-43FA59198DD0}"/>
                </a:ext>
              </a:extLst>
            </p:cNvPr>
            <p:cNvSpPr/>
            <p:nvPr/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2D5C3E8-4075-EEED-D3DC-B1B0DCD9F940}"/>
                </a:ext>
              </a:extLst>
            </p:cNvPr>
            <p:cNvSpPr/>
            <p:nvPr/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722376"/>
            <a:ext cx="7214616" cy="1280160"/>
          </a:xfrm>
        </p:spPr>
        <p:txBody>
          <a:bodyPr anchor="t">
            <a:normAutofit/>
          </a:bodyPr>
          <a:lstStyle>
            <a:lvl1pPr>
              <a:defRPr sz="4000">
                <a:gradFill>
                  <a:gsLst>
                    <a:gs pos="0">
                      <a:schemeClr val="accent5"/>
                    </a:gs>
                    <a:gs pos="100000">
                      <a:schemeClr val="accent2"/>
                    </a:gs>
                  </a:gsLst>
                  <a:lin ang="13800000" scaled="0"/>
                </a:gra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FB4667A-FE47-8556-FD3A-55FDBA801D7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922776" y="2240280"/>
            <a:ext cx="7349947" cy="3721608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4A089F15-F7A9-6130-79CF-D853C6B4B74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l"/>
            <a:r>
              <a:rPr lang="en-US" dirty="0"/>
              <a:t>Sample Footer Text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65C79459-C978-FF61-F7FC-DC5D1F17017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E009212-C305-41EC-8687-C39B36C09AF0}" type="datetime1">
              <a:rPr lang="en-US" smtClean="0"/>
              <a:t>7/18/25</a:t>
            </a:fld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BFFBCCE1-48C7-7734-891D-F4664CC97B6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567640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43A83600-30C4-2F21-93C5-D07537A396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10800000">
            <a:off x="0" y="6743026"/>
            <a:ext cx="12207200" cy="123363"/>
            <a:chOff x="-5025" y="6737718"/>
            <a:chExt cx="12207200" cy="123363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A1F9F49-F979-53D6-3ED8-352816078D4C}"/>
                </a:ext>
              </a:extLst>
            </p:cNvPr>
            <p:cNvSpPr/>
            <p:nvPr/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4745F95-9BA3-B7A5-F004-E2BB1CFFE2F8}"/>
                </a:ext>
              </a:extLst>
            </p:cNvPr>
            <p:cNvSpPr/>
            <p:nvPr/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640080"/>
            <a:ext cx="4215384" cy="3136392"/>
          </a:xfrm>
        </p:spPr>
        <p:txBody>
          <a:bodyPr anchor="t">
            <a:normAutofit/>
          </a:bodyPr>
          <a:lstStyle>
            <a:lvl1pPr>
              <a:defRPr sz="3200">
                <a:gradFill>
                  <a:gsLst>
                    <a:gs pos="0">
                      <a:schemeClr val="accent5"/>
                    </a:gs>
                    <a:gs pos="100000">
                      <a:schemeClr val="accent2"/>
                    </a:gs>
                  </a:gsLst>
                  <a:lin ang="13800000" scaled="0"/>
                </a:gra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6F072A2-EBC7-B7EA-DA98-BAC0AA46E7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68696" y="640080"/>
            <a:ext cx="5998464" cy="5696712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A8E192A-D6F1-1585-7133-0041C85402E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l"/>
            <a:r>
              <a:rPr lang="en-US"/>
              <a:t>Sample Footer Text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602332-ECCE-37C9-0CA1-1743D107C8E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CD886C8-FB0E-44DB-9413-26C9933623BA}" type="datetime1">
              <a:rPr lang="en-US" smtClean="0"/>
              <a:t>7/18/25</a:t>
            </a:fld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437B541-595D-1700-6A76-9AF7590B186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818397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604B371-347D-80EC-2C2C-C69CD2EF7B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flipV="1">
            <a:off x="12068340" y="0"/>
            <a:ext cx="123362" cy="6858000"/>
            <a:chOff x="12068638" y="0"/>
            <a:chExt cx="123362" cy="68580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F227FEA-4B4B-3484-7267-B7BD65A4E9BF}"/>
                </a:ext>
              </a:extLst>
            </p:cNvPr>
            <p:cNvSpPr/>
            <p:nvPr/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53530AA-F724-4235-0FDF-84595FCBFBC1}"/>
                </a:ext>
              </a:extLst>
            </p:cNvPr>
            <p:cNvSpPr/>
            <p:nvPr/>
          </p:nvSpPr>
          <p:spPr>
            <a:xfrm>
              <a:off x="12068638" y="3527553"/>
              <a:ext cx="123362" cy="3330447"/>
            </a:xfrm>
            <a:prstGeom prst="rect">
              <a:avLst/>
            </a:prstGeom>
            <a:gradFill>
              <a:gsLst>
                <a:gs pos="1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621792"/>
            <a:ext cx="10872216" cy="749808"/>
          </a:xfrm>
        </p:spPr>
        <p:txBody>
          <a:bodyPr anchor="ctr">
            <a:normAutofit/>
          </a:bodyPr>
          <a:lstStyle>
            <a:lvl1pPr>
              <a:defRPr sz="3200">
                <a:gradFill>
                  <a:gsLst>
                    <a:gs pos="0">
                      <a:schemeClr val="accent5"/>
                    </a:gs>
                    <a:gs pos="100000">
                      <a:schemeClr val="accent2"/>
                    </a:gs>
                  </a:gsLst>
                  <a:lin ang="13800000" scaled="0"/>
                </a:gra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6F072A2-EBC7-B7EA-DA98-BAC0AA46E7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249424" y="1591056"/>
            <a:ext cx="7772400" cy="438912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A8E192A-D6F1-1585-7133-0041C85402E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l"/>
            <a:r>
              <a:rPr lang="en-US" dirty="0"/>
              <a:t>Sample Footer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602332-ECCE-37C9-0CA1-1743D107C8E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278A6864-E7E2-494F-A90A-ECC53613C6EC}" type="datetime1">
              <a:rPr lang="en-US" smtClean="0"/>
              <a:t>7/18/25</a:t>
            </a:fld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437B541-595D-1700-6A76-9AF7590B186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212565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C1155E4-5659-692F-6CDC-095E555AF698}"/>
              </a:ext>
            </a:extLst>
          </p:cNvPr>
          <p:cNvSpPr/>
          <p:nvPr/>
        </p:nvSpPr>
        <p:spPr>
          <a:xfrm rot="5400000" flipH="1">
            <a:off x="5175902" y="-5175894"/>
            <a:ext cx="1855397" cy="12207199"/>
          </a:xfrm>
          <a:prstGeom prst="rect">
            <a:avLst/>
          </a:prstGeom>
          <a:gradFill>
            <a:gsLst>
              <a:gs pos="0">
                <a:schemeClr val="accent5"/>
              </a:gs>
              <a:gs pos="90000">
                <a:schemeClr val="accent2"/>
              </a:gs>
            </a:gsLst>
            <a:lin ang="9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88AFD6F-0EAD-ADCF-CB9A-AB74C59048E1}"/>
              </a:ext>
            </a:extLst>
          </p:cNvPr>
          <p:cNvSpPr/>
          <p:nvPr/>
        </p:nvSpPr>
        <p:spPr>
          <a:xfrm rot="16200000">
            <a:off x="6635246" y="-3716556"/>
            <a:ext cx="1855397" cy="9288510"/>
          </a:xfrm>
          <a:prstGeom prst="rect">
            <a:avLst/>
          </a:prstGeom>
          <a:gradFill>
            <a:gsLst>
              <a:gs pos="45000">
                <a:schemeClr val="accent5">
                  <a:alpha val="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310896"/>
            <a:ext cx="10872216" cy="1225296"/>
          </a:xfrm>
        </p:spPr>
        <p:txBody>
          <a:bodyPr anchor="ctr">
            <a:norm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6F072A2-EBC7-B7EA-DA98-BAC0AA46E7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249424" y="2313432"/>
            <a:ext cx="8732520" cy="3895344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A8E192A-D6F1-1585-7133-0041C85402E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l"/>
            <a:r>
              <a:rPr lang="en-US"/>
              <a:t>Sample Footer Text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602332-ECCE-37C9-0CA1-1743D107C8E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2F4ED686-7864-484B-8047-F06E855FD995}" type="datetime1">
              <a:rPr lang="en-US" smtClean="0"/>
              <a:t>7/18/25</a:t>
            </a:fld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437B541-595D-1700-6A76-9AF7590B186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837964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1394E45B-1239-5927-7239-231AB33A23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10800000">
            <a:off x="0" y="6743026"/>
            <a:ext cx="12207200" cy="123363"/>
            <a:chOff x="-5025" y="6737718"/>
            <a:chExt cx="12207200" cy="123363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82CCE1C-1D53-2F67-CA11-693E1CA40CC5}"/>
                </a:ext>
              </a:extLst>
            </p:cNvPr>
            <p:cNvSpPr/>
            <p:nvPr/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C77A3C2-9949-B8A0-8486-8228C60D0C3F}"/>
                </a:ext>
              </a:extLst>
            </p:cNvPr>
            <p:cNvSpPr/>
            <p:nvPr/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640080"/>
            <a:ext cx="3493008" cy="3621024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dirty="0">
                <a:gradFill>
                  <a:gsLst>
                    <a:gs pos="0">
                      <a:schemeClr val="accent5"/>
                    </a:gs>
                    <a:gs pos="100000">
                      <a:schemeClr val="accent2"/>
                    </a:gs>
                  </a:gsLst>
                  <a:lin ang="13800000" scaled="0"/>
                </a:gra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C71126E-AEFA-B45A-CD39-AC1315E0333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892040" y="640081"/>
            <a:ext cx="6675120" cy="557784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3B715D2-E75C-A2E6-CE7A-70CE2EFA5E8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l"/>
            <a:r>
              <a:rPr lang="en-US" dirty="0"/>
              <a:t>Sample Footer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C4CAAF-9048-5116-D3C8-15E595C3BC2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CB8F8C76-8E31-4D47-BC79-85F35E81929B}" type="datetime1">
              <a:rPr lang="en-US" smtClean="0"/>
              <a:t>7/18/25</a:t>
            </a:fld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BF8E49B-DD4C-66AF-8D2C-52110DB227F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0720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3EACE7F8-A7D9-2E2C-2B0B-0DB8D7168A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10800000">
            <a:off x="0" y="6743026"/>
            <a:ext cx="12207200" cy="123363"/>
            <a:chOff x="-5025" y="6737718"/>
            <a:chExt cx="12207200" cy="123363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B768309-21D1-59BA-F479-9F846B9A0FB2}"/>
                </a:ext>
              </a:extLst>
            </p:cNvPr>
            <p:cNvSpPr/>
            <p:nvPr/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3D94F90-5391-9976-036B-C34C2C30448C}"/>
                </a:ext>
              </a:extLst>
            </p:cNvPr>
            <p:cNvSpPr/>
            <p:nvPr/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457200"/>
            <a:ext cx="10954512" cy="795528"/>
          </a:xfrm>
        </p:spPr>
        <p:txBody>
          <a:bodyPr/>
          <a:lstStyle>
            <a:lvl1pPr>
              <a:defRPr>
                <a:gradFill>
                  <a:gsLst>
                    <a:gs pos="0">
                      <a:schemeClr val="accent5"/>
                    </a:gs>
                    <a:gs pos="100000">
                      <a:schemeClr val="accent2"/>
                    </a:gs>
                  </a:gsLst>
                  <a:lin ang="13800000" scaled="0"/>
                </a:gra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8" y="1362455"/>
            <a:ext cx="10954512" cy="495604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BEDC843-90AD-36D3-6615-3505603F8E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52C5F7B-97CA-C06C-A155-E4BC307DB0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1C96F-46D7-47BB-8945-9667BCB4F5BB}" type="datetime1">
              <a:rPr lang="en-US" smtClean="0"/>
              <a:t>7/18/25</a:t>
            </a:fld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B324737-C1DF-CE60-245E-385E02AC2F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623316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F2293C7-9DD5-C84B-6A44-F0D117C4C94B}"/>
              </a:ext>
            </a:extLst>
          </p:cNvPr>
          <p:cNvSpPr/>
          <p:nvPr/>
        </p:nvSpPr>
        <p:spPr>
          <a:xfrm>
            <a:off x="3" y="-4323"/>
            <a:ext cx="4059076" cy="6869579"/>
          </a:xfrm>
          <a:prstGeom prst="rect">
            <a:avLst/>
          </a:prstGeom>
          <a:gradFill>
            <a:gsLst>
              <a:gs pos="7000">
                <a:schemeClr val="accent2"/>
              </a:gs>
              <a:gs pos="100000">
                <a:schemeClr val="accent5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C088F0D-A4DE-CAA0-43A6-84E52AD904F3}"/>
              </a:ext>
            </a:extLst>
          </p:cNvPr>
          <p:cNvSpPr/>
          <p:nvPr/>
        </p:nvSpPr>
        <p:spPr>
          <a:xfrm rot="10800000">
            <a:off x="-1" y="1061883"/>
            <a:ext cx="4059079" cy="5803372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75000"/>
                </a:schemeClr>
              </a:gs>
              <a:gs pos="60000">
                <a:schemeClr val="accent5">
                  <a:lumMod val="60000"/>
                  <a:lumOff val="40000"/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5CD67E0-1350-1985-A4E1-5215AF902BF2}"/>
              </a:ext>
            </a:extLst>
          </p:cNvPr>
          <p:cNvSpPr/>
          <p:nvPr/>
        </p:nvSpPr>
        <p:spPr>
          <a:xfrm rot="16200000">
            <a:off x="-524095" y="1129367"/>
            <a:ext cx="5716870" cy="3449479"/>
          </a:xfrm>
          <a:prstGeom prst="rect">
            <a:avLst/>
          </a:prstGeom>
          <a:gradFill>
            <a:gsLst>
              <a:gs pos="0">
                <a:schemeClr val="accent5">
                  <a:alpha val="86000"/>
                </a:schemeClr>
              </a:gs>
              <a:gs pos="57000">
                <a:schemeClr val="accent2">
                  <a:alpha val="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640080"/>
            <a:ext cx="3081528" cy="4014216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C71126E-AEFA-B45A-CD39-AC1315E0333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892040" y="640081"/>
            <a:ext cx="6675120" cy="557784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2B6B8768-08ED-B8FE-AB87-3961B13E76E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612648" y="6318504"/>
            <a:ext cx="3446431" cy="36576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0790CD73-4635-8D46-A7E8-EDF5E35D34E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85640267-1344-46BE-B105-162E68855468}" type="datetime1">
              <a:rPr lang="en-US" smtClean="0"/>
              <a:t>7/18/25</a:t>
            </a:fld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CE7E57EE-CAE7-24C5-9F1D-159F32ADDDD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918143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5272" y="502920"/>
            <a:ext cx="5961888" cy="1197864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25E9B8B-7499-A48C-F314-3620CFFB8E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0"/>
            <a:ext cx="123362" cy="6858000"/>
            <a:chOff x="12068638" y="0"/>
            <a:chExt cx="123362" cy="68580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39B506F-0FAC-8905-0F05-E889644A7B96}"/>
                </a:ext>
              </a:extLst>
            </p:cNvPr>
            <p:cNvSpPr/>
            <p:nvPr/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DAC1EBA-955D-23C1-CCE1-CF2C6CBFD05B}"/>
                </a:ext>
              </a:extLst>
            </p:cNvPr>
            <p:cNvSpPr/>
            <p:nvPr/>
          </p:nvSpPr>
          <p:spPr>
            <a:xfrm>
              <a:off x="12068638" y="3527553"/>
              <a:ext cx="123362" cy="3330447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F96EE962-E57A-8EDB-7169-6EB04FA7539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15866" y="0"/>
            <a:ext cx="4837176" cy="6858000"/>
          </a:xfrm>
          <a:blipFill>
            <a:blip r:embed="rId2">
              <a:alphaModFix amt="60000"/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605272" y="1801367"/>
            <a:ext cx="5961888" cy="445312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51225D-49EF-5752-ACF2-F43EB2B36332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5605272" y="6318504"/>
            <a:ext cx="4096512" cy="365760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A362DD-3333-1184-E97C-2FDF9D599F49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9701784" y="6318504"/>
            <a:ext cx="1865376" cy="365760"/>
          </a:xfrm>
        </p:spPr>
        <p:txBody>
          <a:bodyPr/>
          <a:lstStyle/>
          <a:p>
            <a:fld id="{1C45E567-307A-4358-87B7-AFD16C4C07D5}" type="datetime1">
              <a:rPr lang="en-US" smtClean="0"/>
              <a:t>7/18/25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21012C-B1FA-A889-A45D-1DA431A41443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417127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02920"/>
            <a:ext cx="6858000" cy="841248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648" y="1472184"/>
            <a:ext cx="6858000" cy="478231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5B44AF-FB05-4BBA-5AC9-C89D1BB5BE6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32EABA-2011-B91D-C867-6B03C4743305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4709160" y="6318504"/>
            <a:ext cx="2350008" cy="365760"/>
          </a:xfrm>
        </p:spPr>
        <p:txBody>
          <a:bodyPr/>
          <a:lstStyle/>
          <a:p>
            <a:fld id="{E016730A-3443-4D7F-BC47-3A3CDB3837FC}" type="datetime1">
              <a:rPr lang="en-US" smtClean="0"/>
              <a:t>7/18/25</a:t>
            </a:fld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437E37F5-E579-D12C-536E-A9118707E1C6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6976872" y="6318504"/>
            <a:ext cx="493776" cy="365760"/>
          </a:xfrm>
        </p:spPr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9D3616B-B0C6-AB9E-48FA-05090671826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129142" y="0"/>
            <a:ext cx="3939493" cy="6858000"/>
          </a:xfrm>
          <a:blipFill>
            <a:blip r:embed="rId2">
              <a:alphaModFix amt="60000"/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5BBFBAF-5922-A442-5D1A-BC28ADE0D2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2068638" y="0"/>
            <a:ext cx="123362" cy="6858000"/>
            <a:chOff x="12068638" y="0"/>
            <a:chExt cx="123362" cy="6858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9DBF79C-336C-A5FC-F9A7-F678FEB5C351}"/>
                </a:ext>
              </a:extLst>
            </p:cNvPr>
            <p:cNvSpPr/>
            <p:nvPr/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B3E95C8-0894-01F3-97E4-60803AAA24AF}"/>
                </a:ext>
              </a:extLst>
            </p:cNvPr>
            <p:cNvSpPr/>
            <p:nvPr/>
          </p:nvSpPr>
          <p:spPr>
            <a:xfrm>
              <a:off x="12068638" y="3527553"/>
              <a:ext cx="123362" cy="3330447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6124473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06516" y="502920"/>
            <a:ext cx="6858000" cy="841248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AF4E90B-EF6F-24B4-C4FE-7FBC72B7E9E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15867" y="0"/>
            <a:ext cx="3968496" cy="6858000"/>
          </a:xfrm>
          <a:blipFill>
            <a:blip r:embed="rId2">
              <a:alphaModFix amt="60000"/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F50B082-E806-677A-B150-164003C5BF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0"/>
            <a:ext cx="123362" cy="6858000"/>
            <a:chOff x="12068638" y="0"/>
            <a:chExt cx="123362" cy="6858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EBF228F-ECC6-8326-8C59-4539BE646E46}"/>
                </a:ext>
              </a:extLst>
            </p:cNvPr>
            <p:cNvSpPr/>
            <p:nvPr/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29E235C-963A-D79C-5145-5233B1FD5A89}"/>
                </a:ext>
              </a:extLst>
            </p:cNvPr>
            <p:cNvSpPr/>
            <p:nvPr/>
          </p:nvSpPr>
          <p:spPr>
            <a:xfrm>
              <a:off x="12068638" y="3527553"/>
              <a:ext cx="123362" cy="3330447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706516" y="1472183"/>
            <a:ext cx="6858000" cy="478231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6FDC5C-46E3-4585-C089-E091BE6E5D36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4706516" y="6318504"/>
            <a:ext cx="4096512" cy="365760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721447D-8AA6-9863-0212-376200A916F4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8729070" y="6318504"/>
            <a:ext cx="2838090" cy="365760"/>
          </a:xfrm>
        </p:spPr>
        <p:txBody>
          <a:bodyPr/>
          <a:lstStyle/>
          <a:p>
            <a:fld id="{D9193AC5-F257-4C01-8A7B-A4CD87F22F04}" type="datetime1">
              <a:rPr lang="en-US" smtClean="0"/>
              <a:t>7/18/25</a:t>
            </a:fld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6395A93-90A0-8500-32A5-2011DF9658F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894131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87AE7BB9-8F3B-888B-7C5F-C693E4B78B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2068638" y="0"/>
            <a:ext cx="123362" cy="6858000"/>
            <a:chOff x="12068638" y="0"/>
            <a:chExt cx="123362" cy="68580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CA2AA3A-CAA5-475A-C3CD-9ABFCE2B0092}"/>
                </a:ext>
              </a:extLst>
            </p:cNvPr>
            <p:cNvSpPr/>
            <p:nvPr/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43ED07E-CBE3-22B8-BCE0-4F98BB64C4C6}"/>
                </a:ext>
              </a:extLst>
            </p:cNvPr>
            <p:cNvSpPr/>
            <p:nvPr/>
          </p:nvSpPr>
          <p:spPr>
            <a:xfrm>
              <a:off x="12068638" y="3527553"/>
              <a:ext cx="123362" cy="3330447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02920"/>
            <a:ext cx="4573413" cy="841248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648" y="1472184"/>
            <a:ext cx="4573413" cy="478231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42B6E2F6-1C60-7678-922C-01C4DB211D7A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612648" y="6318504"/>
            <a:ext cx="2743200" cy="365760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5BA7FF-A77E-82D8-382F-C60F9EB7D403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3355847" y="6318504"/>
            <a:ext cx="1418733" cy="365760"/>
          </a:xfrm>
        </p:spPr>
        <p:txBody>
          <a:bodyPr/>
          <a:lstStyle/>
          <a:p>
            <a:fld id="{A64EBB10-E93E-4729-97C4-FAB8DF4548E2}" type="datetime1">
              <a:rPr lang="en-US" smtClean="0"/>
              <a:t>7/18/25</a:t>
            </a:fld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277AED5A-2B3B-6F43-CA78-5BF85217FD6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4692285" y="6318504"/>
            <a:ext cx="493776" cy="365760"/>
          </a:xfrm>
        </p:spPr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EC59C038-AFE7-F1BB-D482-33E17089257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844556" y="0"/>
            <a:ext cx="6224082" cy="6858000"/>
          </a:xfrm>
          <a:blipFill>
            <a:blip r:embed="rId2">
              <a:alphaModFix amt="60000"/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9490608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02920"/>
            <a:ext cx="4389120" cy="1444752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648" y="2084832"/>
            <a:ext cx="4389120" cy="416966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497486-A221-C6D1-050D-0B3DB326465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612648" y="6318504"/>
            <a:ext cx="2651760" cy="365760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07AE70-2FE3-1872-0811-BC089F612855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3264408" y="6318504"/>
            <a:ext cx="1325880" cy="365760"/>
          </a:xfrm>
        </p:spPr>
        <p:txBody>
          <a:bodyPr/>
          <a:lstStyle/>
          <a:p>
            <a:fld id="{7040DD2C-7FC6-41A9-87A2-29E4EDD4A815}" type="datetime1">
              <a:rPr lang="en-US" smtClean="0"/>
              <a:t>7/18/25</a:t>
            </a:fld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93EE6EB-FF56-B8A3-1408-5C43C49B256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4507992" y="6318504"/>
            <a:ext cx="493776" cy="365760"/>
          </a:xfrm>
        </p:spPr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EE2866F3-0262-FC88-23E2-359D75EA8A7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660263" y="0"/>
            <a:ext cx="6408375" cy="6858000"/>
          </a:xfrm>
          <a:blipFill>
            <a:blip r:embed="rId2">
              <a:alphaModFix amt="60000"/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D76C82F-0CA8-713E-E19A-65D51910A5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2068638" y="0"/>
            <a:ext cx="123362" cy="6858000"/>
            <a:chOff x="12068638" y="0"/>
            <a:chExt cx="123362" cy="6858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3A0EB22-0640-E9D6-5C90-504668EDC47C}"/>
                </a:ext>
              </a:extLst>
            </p:cNvPr>
            <p:cNvSpPr/>
            <p:nvPr/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995F219-6751-8C9C-0F4E-1048F537CB61}"/>
                </a:ext>
              </a:extLst>
            </p:cNvPr>
            <p:cNvSpPr/>
            <p:nvPr/>
          </p:nvSpPr>
          <p:spPr>
            <a:xfrm>
              <a:off x="12068638" y="3527553"/>
              <a:ext cx="123362" cy="3330447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1838155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5C494689-2DF4-F719-B5A3-0E33B5AB96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10800000">
            <a:off x="0" y="6743026"/>
            <a:ext cx="12207200" cy="123363"/>
            <a:chOff x="-5025" y="6737718"/>
            <a:chExt cx="12207200" cy="123363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58C88C8-2ADC-03E1-DA79-C09C9FFCB400}"/>
                </a:ext>
              </a:extLst>
            </p:cNvPr>
            <p:cNvSpPr/>
            <p:nvPr/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EE9281E-3F01-B630-B5DF-17CEE295D67F}"/>
                </a:ext>
              </a:extLst>
            </p:cNvPr>
            <p:cNvSpPr/>
            <p:nvPr/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722376"/>
            <a:ext cx="3017520" cy="3364992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5A6D87B-55DF-483B-0AF7-E6F2B6041C8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105656" y="722376"/>
            <a:ext cx="3417212" cy="5440680"/>
          </a:xfrm>
          <a:blipFill>
            <a:blip r:embed="rId2">
              <a:alphaModFix amt="60000"/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998356" y="722376"/>
            <a:ext cx="3566160" cy="544068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B46F9121-A740-6137-350B-F287FC3F65ED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71DDF62D-265F-648C-DEAF-A6B63AFE9A88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C8E3A8ED-7C53-48B7-8E07-F767A8357B67}" type="datetime1">
              <a:rPr lang="en-US" smtClean="0"/>
              <a:t>7/18/25</a:t>
            </a:fld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4B1E5F69-8168-1838-71D3-E395524793E7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570563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6DB5D765-4DB1-83CD-C254-A90B6611C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0"/>
            <a:ext cx="123362" cy="6858000"/>
            <a:chOff x="12068638" y="0"/>
            <a:chExt cx="123362" cy="68580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69A84EF-6D24-A163-8B58-B5389FD4DDD7}"/>
                </a:ext>
              </a:extLst>
            </p:cNvPr>
            <p:cNvSpPr/>
            <p:nvPr/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E9A50A9-013C-611D-B106-1ED459519F51}"/>
                </a:ext>
              </a:extLst>
            </p:cNvPr>
            <p:cNvSpPr/>
            <p:nvPr/>
          </p:nvSpPr>
          <p:spPr>
            <a:xfrm>
              <a:off x="12068638" y="3527553"/>
              <a:ext cx="123362" cy="3330447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5592" y="502920"/>
            <a:ext cx="3401568" cy="1444752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F8A45037-DD9A-9287-B37A-49CD4CC3CAFB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15866" y="-1"/>
            <a:ext cx="7397496" cy="6857999"/>
          </a:xfrm>
          <a:blipFill>
            <a:blip r:embed="rId2">
              <a:alphaModFix amt="60000"/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165592" y="2084832"/>
            <a:ext cx="3401568" cy="4169664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6F5CC625-CD4F-F9C5-5E5D-05B78AE7CEE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8165592" y="6318504"/>
            <a:ext cx="2333520" cy="365760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62B38A-33A6-F8AC-C9B9-FA400D29071B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10504406" y="6318504"/>
            <a:ext cx="1062754" cy="365760"/>
          </a:xfrm>
        </p:spPr>
        <p:txBody>
          <a:bodyPr/>
          <a:lstStyle/>
          <a:p>
            <a:fld id="{81AC3B39-0D1D-4C0E-BE8E-C570B18D6B3B}" type="datetime1">
              <a:rPr lang="en-US" smtClean="0"/>
              <a:t>7/18/25</a:t>
            </a:fld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E5B1B358-15B5-2BEF-0B1B-0BC9F05FFA1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46258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02920"/>
            <a:ext cx="3401568" cy="1444752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648" y="2084832"/>
            <a:ext cx="3401568" cy="4169664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12648" y="6318504"/>
            <a:ext cx="1975502" cy="365760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588150" y="6318504"/>
            <a:ext cx="1014586" cy="365760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0780F3AB-C899-4854-A4A4-B2E20F203358}" type="datetime1">
              <a:rPr lang="en-US" smtClean="0"/>
              <a:t>7/18/25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520440" y="6318504"/>
            <a:ext cx="493776" cy="365760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5A6D87B-55DF-483B-0AF7-E6F2B6041C8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802819" y="0"/>
            <a:ext cx="7265819" cy="6858000"/>
          </a:xfrm>
          <a:blipFill>
            <a:blip r:embed="rId2">
              <a:alphaModFix amt="60000"/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CFD1FA7-C4E8-DE5C-3B9D-DCD115B6C3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2068638" y="0"/>
            <a:ext cx="123362" cy="6858000"/>
            <a:chOff x="12068638" y="0"/>
            <a:chExt cx="123362" cy="6858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C133272-DC27-4D54-F532-D2039EAA5D95}"/>
                </a:ext>
              </a:extLst>
            </p:cNvPr>
            <p:cNvSpPr/>
            <p:nvPr/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9C8420D-B6AB-D6E7-38A4-FFF30B404590}"/>
                </a:ext>
              </a:extLst>
            </p:cNvPr>
            <p:cNvSpPr/>
            <p:nvPr/>
          </p:nvSpPr>
          <p:spPr>
            <a:xfrm>
              <a:off x="12068638" y="3527553"/>
              <a:ext cx="123362" cy="3330447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7964144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5592" y="1008126"/>
            <a:ext cx="3401567" cy="1947672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F93A3E8A-C3F5-3D0B-FDE4-68B52DFE719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15866" y="0"/>
            <a:ext cx="7397496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02754B6-EAB4-945C-FC4E-F8F7D453BC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0"/>
            <a:ext cx="123362" cy="6858000"/>
            <a:chOff x="12068638" y="0"/>
            <a:chExt cx="123362" cy="6858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699CF6F-40DA-4FCF-FBCF-9907CB96FB76}"/>
                </a:ext>
              </a:extLst>
            </p:cNvPr>
            <p:cNvSpPr/>
            <p:nvPr/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7C8A1CA-3094-3344-5C05-30F5E18CD021}"/>
                </a:ext>
              </a:extLst>
            </p:cNvPr>
            <p:cNvSpPr/>
            <p:nvPr/>
          </p:nvSpPr>
          <p:spPr>
            <a:xfrm>
              <a:off x="12068638" y="3527553"/>
              <a:ext cx="123362" cy="3330447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165592" y="3099816"/>
            <a:ext cx="3401567" cy="3054096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228600" indent="0">
              <a:buNone/>
              <a:defRPr sz="1400"/>
            </a:lvl2pPr>
            <a:lvl3pPr marL="457200" indent="0">
              <a:buNone/>
              <a:defRPr sz="1400"/>
            </a:lvl3pPr>
            <a:lvl4pPr marL="685800" indent="0">
              <a:buNone/>
              <a:defRPr sz="1400"/>
            </a:lvl4pPr>
            <a:lvl5pPr marL="914400" indent="0"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8C8E1E-13A9-668C-1F5C-BC271E6A05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8165592" y="6318504"/>
            <a:ext cx="2331720" cy="365760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BE2343-B677-7565-070B-CEED0B0D5463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10497312" y="6318504"/>
            <a:ext cx="1069847" cy="365760"/>
          </a:xfrm>
        </p:spPr>
        <p:txBody>
          <a:bodyPr/>
          <a:lstStyle/>
          <a:p>
            <a:fld id="{1095A040-388D-41D5-A09F-3EC1A1D097A8}" type="datetime1">
              <a:rPr lang="en-US" smtClean="0"/>
              <a:t>7/18/25</a:t>
            </a:fld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94BC881-6669-50F2-64F2-57BD81A93BC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61965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Photo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47888" y="713232"/>
            <a:ext cx="3364992" cy="322783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4000" dirty="0">
                <a:gradFill>
                  <a:gsLst>
                    <a:gs pos="0">
                      <a:schemeClr val="accent2"/>
                    </a:gs>
                    <a:gs pos="100000">
                      <a:schemeClr val="accent5"/>
                    </a:gs>
                  </a:gsLst>
                  <a:lin ang="15600000" scaled="0"/>
                </a:gra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47888" y="5138927"/>
            <a:ext cx="3200400" cy="1197864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2000" dirty="0"/>
            </a:lvl1pPr>
          </a:lstStyle>
          <a:p>
            <a:pPr lvl="0"/>
            <a:r>
              <a:rPr lang="en-US" dirty="0"/>
              <a:t>Click to edit Master subtitle style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37C87932-7DAB-7F93-5E51-7AEEA5AC7FE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7548451" cy="6858000"/>
          </a:xfrm>
          <a:blipFill>
            <a:blip r:embed="rId2">
              <a:alphaModFix amt="70000"/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BCBE317-7590-8646-B2DB-5BED6EE8A1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5400000">
            <a:off x="4181134" y="3367319"/>
            <a:ext cx="6858000" cy="123363"/>
            <a:chOff x="-5025" y="6737718"/>
            <a:chExt cx="12207200" cy="123363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5B255D3-4FB2-87A8-E502-9CDE10990A39}"/>
                </a:ext>
              </a:extLst>
            </p:cNvPr>
            <p:cNvSpPr/>
            <p:nvPr/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D15F704-CD21-A249-03F6-4F036D21400B}"/>
                </a:ext>
              </a:extLst>
            </p:cNvPr>
            <p:cNvSpPr/>
            <p:nvPr/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30B7E9-D8D3-BC56-A758-6C86B58C0AC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8247888" y="6318504"/>
            <a:ext cx="2459736" cy="365760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4FF974-138E-88CF-9001-1A07C67D1DFD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10707624" y="6318504"/>
            <a:ext cx="859536" cy="365760"/>
          </a:xfrm>
        </p:spPr>
        <p:txBody>
          <a:bodyPr/>
          <a:lstStyle/>
          <a:p>
            <a:fld id="{A6379DD5-AE65-4D02-9BCE-257CC17A63B7}" type="datetime1">
              <a:rPr lang="en-US" smtClean="0"/>
              <a:t>7/18/25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DA7CD4-7B92-1CD1-A9F0-94B053972CA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2853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4956312"/>
            <a:ext cx="3647839" cy="1420235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1C17E7B2-E2F9-D41D-D140-E89E0C3F5B96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1"/>
            <a:ext cx="12192000" cy="4591025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A6CD91D-B3A8-3626-F189-B9F77A315D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10800000">
            <a:off x="0" y="4591027"/>
            <a:ext cx="12198096" cy="123363"/>
            <a:chOff x="-5025" y="6737718"/>
            <a:chExt cx="12207200" cy="123363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869147E-E51A-3B94-6CD8-EE629F879704}"/>
                </a:ext>
              </a:extLst>
            </p:cNvPr>
            <p:cNvSpPr/>
            <p:nvPr/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DCD771F-7FFC-BCEC-B388-8883BD9CBC61}"/>
                </a:ext>
              </a:extLst>
            </p:cNvPr>
            <p:cNvSpPr/>
            <p:nvPr/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257800" y="4956312"/>
            <a:ext cx="6309360" cy="1420235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228600" indent="0">
              <a:buFont typeface="Arial" panose="020B0604020202020204" pitchFamily="34" charset="0"/>
              <a:buNone/>
              <a:defRPr sz="1400"/>
            </a:lvl2pPr>
            <a:lvl3pPr marL="457200" indent="0">
              <a:buFont typeface="Arial" panose="020B0604020202020204" pitchFamily="34" charset="0"/>
              <a:buNone/>
              <a:defRPr sz="1400"/>
            </a:lvl3pPr>
            <a:lvl4pPr marL="685800" indent="0">
              <a:buFont typeface="Arial" panose="020B0604020202020204" pitchFamily="34" charset="0"/>
              <a:buNone/>
              <a:defRPr sz="1400"/>
            </a:lvl4pPr>
            <a:lvl5pPr marL="914400" indent="0">
              <a:buFont typeface="Arial" panose="020B0604020202020204" pitchFamily="34" charset="0"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B542C-378A-4AAF-83EE-A3767FF83605}" type="datetime1">
              <a:rPr lang="en-US" smtClean="0"/>
              <a:t>7/18/25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39202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4093596"/>
            <a:ext cx="2953618" cy="2007912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B8FB154D-4A60-735B-FA5C-F17F96D0F7DD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12192000" cy="3700807"/>
          </a:xfrm>
          <a:blipFill>
            <a:blip r:embed="rId2">
              <a:alphaModFix amt="60000"/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268555" y="4093596"/>
            <a:ext cx="7298605" cy="2289578"/>
          </a:xfrm>
        </p:spPr>
        <p:txBody>
          <a:bodyPr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514350" indent="-285750">
              <a:buFont typeface="Arial" panose="020B0604020202020204" pitchFamily="34" charset="0"/>
              <a:buChar char="•"/>
              <a:defRPr sz="1600"/>
            </a:lvl2pPr>
            <a:lvl3pPr marL="742950" indent="-285750">
              <a:buFont typeface="Arial" panose="020B0604020202020204" pitchFamily="34" charset="0"/>
              <a:buChar char="•"/>
              <a:defRPr sz="1400"/>
            </a:lvl3pPr>
            <a:lvl4pPr marL="857250" indent="-171450">
              <a:buFont typeface="Arial" panose="020B0604020202020204" pitchFamily="34" charset="0"/>
              <a:buChar char="•"/>
              <a:defRPr sz="1400"/>
            </a:lvl4pPr>
            <a:lvl5pPr marL="1085850" indent="-171450">
              <a:buFont typeface="Arial" panose="020B0604020202020204" pitchFamily="34" charset="0"/>
              <a:buChar char="•"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3BD91724-58CE-FA68-1E24-9CD57621C12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9AA293A1-7F80-90D9-D8FF-27238ADD7956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16C6F251-EB74-4ADA-AD63-D85EC3A9D616}" type="datetime1">
              <a:rPr lang="en-US" smtClean="0"/>
              <a:t>7/18/25</a:t>
            </a:fld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3B9AC797-2D9B-C7AC-550D-157FEDA3800D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100331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0333CDCF-1D03-5851-5ADE-6C229D9C93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2068638" y="0"/>
            <a:ext cx="123362" cy="6858000"/>
            <a:chOff x="12068638" y="0"/>
            <a:chExt cx="123362" cy="6858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36CADBC-4985-70E0-56BE-1C8385BBCBD0}"/>
                </a:ext>
              </a:extLst>
            </p:cNvPr>
            <p:cNvSpPr/>
            <p:nvPr/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31B3299-F1D4-88B7-5B22-7D623606691F}"/>
                </a:ext>
              </a:extLst>
            </p:cNvPr>
            <p:cNvSpPr/>
            <p:nvPr/>
          </p:nvSpPr>
          <p:spPr>
            <a:xfrm>
              <a:off x="12068638" y="3527553"/>
              <a:ext cx="123362" cy="3330447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87978"/>
            <a:ext cx="10954512" cy="969264"/>
          </a:xfrm>
        </p:spPr>
        <p:txBody>
          <a:bodyPr anchor="ctr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65C3B04B-96C8-DA90-9593-3508CE34B4E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12648" y="1801367"/>
            <a:ext cx="7015248" cy="4489704"/>
          </a:xfrm>
          <a:blipFill>
            <a:blip r:embed="rId2">
              <a:alphaModFix amt="60000"/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1897688-419F-6EB2-5CC1-DC14924E5FC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252735" y="1801367"/>
            <a:ext cx="3314425" cy="4489704"/>
          </a:xfrm>
        </p:spPr>
        <p:txBody>
          <a:bodyPr anchor="ctr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02B3BF-7794-675C-7382-345519B43BE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303468-1991-7CCF-2C67-0B5A3850BAD1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7305F46D-792E-48B7-9047-8A1672515077}" type="datetime1">
              <a:rPr lang="en-US" smtClean="0"/>
              <a:t>7/18/25</a:t>
            </a:fld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AF75D71-C32E-4EF6-2C8E-B5F29DBF4D14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230120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F6287667-A4F8-6B7A-7C1E-415768F3B3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2068638" y="0"/>
            <a:ext cx="123362" cy="6858000"/>
            <a:chOff x="12068638" y="0"/>
            <a:chExt cx="123362" cy="68580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60F260A-40A1-ED4C-F5A8-F915D3BDB7F5}"/>
                </a:ext>
              </a:extLst>
            </p:cNvPr>
            <p:cNvSpPr/>
            <p:nvPr/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79CD2C2-2541-1223-03B1-97955C134718}"/>
                </a:ext>
              </a:extLst>
            </p:cNvPr>
            <p:cNvSpPr/>
            <p:nvPr/>
          </p:nvSpPr>
          <p:spPr>
            <a:xfrm>
              <a:off x="12068638" y="3527553"/>
              <a:ext cx="123362" cy="3330447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02920"/>
            <a:ext cx="4669536" cy="1453896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15A7BF66-FFF1-E318-9AFE-331E011D59C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12648" y="2293938"/>
            <a:ext cx="4669536" cy="4024566"/>
          </a:xfrm>
          <a:blipFill>
            <a:blip r:embed="rId2">
              <a:alphaModFix amt="60000"/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BAC3300-BF12-B200-9F06-8D5AC45CB7E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96000" y="502919"/>
            <a:ext cx="5471160" cy="581558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F3134235-8D6E-735A-EBA0-BA533F60F020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9D2F68ED-5552-E109-B7F4-671217CABF2D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B53D3FE-D727-4B50-874D-41D5E635B20A}" type="datetime1">
              <a:rPr lang="en-US" smtClean="0"/>
              <a:t>7/18/25</a:t>
            </a:fld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573B9B49-4584-CFEF-738F-BE68D009CEA3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341371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B53C02DA-0C9D-12C9-42BB-CC4820B41C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10800000">
            <a:off x="0" y="6743026"/>
            <a:ext cx="12207200" cy="123363"/>
            <a:chOff x="-5025" y="6737718"/>
            <a:chExt cx="12207200" cy="123363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3680A20-A590-D755-5AA0-BAF1B1402907}"/>
                </a:ext>
              </a:extLst>
            </p:cNvPr>
            <p:cNvSpPr/>
            <p:nvPr/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6CA06CF-7B14-32D2-2412-3434710512EF}"/>
                </a:ext>
              </a:extLst>
            </p:cNvPr>
            <p:cNvSpPr/>
            <p:nvPr/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02920"/>
            <a:ext cx="3645980" cy="1453896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15A7BF66-FFF1-E318-9AFE-331E011D59C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12648" y="2293938"/>
            <a:ext cx="3645980" cy="4024565"/>
          </a:xfrm>
          <a:blipFill>
            <a:blip r:embed="rId2">
              <a:alphaModFix amt="60000"/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BAC3300-BF12-B200-9F06-8D5AC45CB7E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212227" y="502919"/>
            <a:ext cx="6354933" cy="581558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0BFB2EA8-AADE-E8CD-890F-EA9F9968B25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B8772B0-B493-B608-E389-35329DEF2016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FE942071-3A2D-4B86-82F9-428DB212BAF8}" type="datetime1">
              <a:rPr lang="en-US" smtClean="0"/>
              <a:t>7/18/25</a:t>
            </a:fld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D854D38F-A697-A216-CCCB-0C1A9DCBD2F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048516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0B93BC13-F3D8-0BDA-D1BF-7B8E455AC06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7362B5B-CACD-7203-74DE-7B0BBF7D69CE}"/>
              </a:ext>
            </a:extLst>
          </p:cNvPr>
          <p:cNvGrpSpPr/>
          <p:nvPr/>
        </p:nvGrpSpPr>
        <p:grpSpPr>
          <a:xfrm>
            <a:off x="-22276" y="-6922"/>
            <a:ext cx="12214276" cy="6869101"/>
            <a:chOff x="-22276" y="-6922"/>
            <a:chExt cx="12214276" cy="686910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D6A753B-AD01-7A7A-4F2D-C75592EC67B9}"/>
                </a:ext>
              </a:extLst>
            </p:cNvPr>
            <p:cNvSpPr/>
            <p:nvPr/>
          </p:nvSpPr>
          <p:spPr>
            <a:xfrm rot="5400000">
              <a:off x="2655863" y="-2678137"/>
              <a:ext cx="6857999" cy="12214275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93000">
                  <a:schemeClr val="accent5"/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 Light"/>
                <a:ea typeface="+mn-ea"/>
                <a:cs typeface="+mn-cs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3E82525-BA9A-AA08-8DF0-B77178C6BC45}"/>
                </a:ext>
              </a:extLst>
            </p:cNvPr>
            <p:cNvSpPr/>
            <p:nvPr/>
          </p:nvSpPr>
          <p:spPr>
            <a:xfrm rot="16200000">
              <a:off x="3197276" y="-2132545"/>
              <a:ext cx="6850175" cy="11139273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75000"/>
                  </a:schemeClr>
                </a:gs>
                <a:gs pos="32000">
                  <a:schemeClr val="accent5">
                    <a:alpha val="0"/>
                  </a:schemeClr>
                </a:gs>
              </a:gsLst>
              <a:lin ang="198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 Light"/>
                <a:ea typeface="+mn-ea"/>
                <a:cs typeface="+mn-cs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A4B5202-8712-82B4-1B42-E7E4336E8698}"/>
                </a:ext>
              </a:extLst>
            </p:cNvPr>
            <p:cNvSpPr/>
            <p:nvPr/>
          </p:nvSpPr>
          <p:spPr>
            <a:xfrm flipH="1">
              <a:off x="-22276" y="-6922"/>
              <a:ext cx="3849318" cy="6852919"/>
            </a:xfrm>
            <a:prstGeom prst="rect">
              <a:avLst/>
            </a:prstGeom>
            <a:gradFill>
              <a:gsLst>
                <a:gs pos="0">
                  <a:schemeClr val="accent5">
                    <a:lumMod val="75000"/>
                  </a:schemeClr>
                </a:gs>
                <a:gs pos="48000">
                  <a:schemeClr val="accent5">
                    <a:alpha val="0"/>
                  </a:schemeClr>
                </a:gs>
              </a:gsLst>
              <a:lin ang="11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 Light"/>
                <a:ea typeface="+mn-ea"/>
                <a:cs typeface="+mn-cs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95172D8-9117-7FB7-2347-567B5663C5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5400000">
              <a:off x="6189691" y="-743112"/>
              <a:ext cx="5263375" cy="6741243"/>
            </a:xfrm>
            <a:prstGeom prst="rect">
              <a:avLst/>
            </a:prstGeom>
            <a:gradFill flip="none" rotWithShape="1">
              <a:gsLst>
                <a:gs pos="2000">
                  <a:schemeClr val="accent5">
                    <a:lumMod val="60000"/>
                    <a:lumOff val="40000"/>
                    <a:alpha val="68000"/>
                  </a:schemeClr>
                </a:gs>
                <a:gs pos="48000">
                  <a:schemeClr val="accent5">
                    <a:lumMod val="60000"/>
                    <a:lumOff val="40000"/>
                    <a:alpha val="0"/>
                  </a:schemeClr>
                </a:gs>
              </a:gsLst>
              <a:lin ang="1800000" scaled="0"/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 Light"/>
                <a:ea typeface="+mn-ea"/>
                <a:cs typeface="+mn-cs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13BB35F-4BB0-2BB5-FD14-127AFB0019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4928616"/>
            <a:ext cx="9912096" cy="1545336"/>
          </a:xfrm>
        </p:spPr>
        <p:txBody>
          <a:bodyPr anchor="t">
            <a:normAutofit/>
          </a:bodyPr>
          <a:lstStyle>
            <a:lvl1pPr algn="ctr">
              <a:lnSpc>
                <a:spcPct val="120000"/>
              </a:lnSpc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87C9CAD-F25A-225B-E7BA-4503FD713A4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30352" y="978408"/>
            <a:ext cx="11137392" cy="4114800"/>
          </a:xfrm>
        </p:spPr>
        <p:txBody>
          <a:bodyPr anchor="b">
            <a:normAutofit/>
          </a:bodyPr>
          <a:lstStyle>
            <a:lvl1pPr marL="0" indent="0" algn="ctr">
              <a:lnSpc>
                <a:spcPct val="90000"/>
              </a:lnSpc>
              <a:buNone/>
              <a:defRPr sz="27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##%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1932224-E515-4E44-2832-0D5E94847CF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371D16-7052-CB51-10DB-659F8F77B25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40D1012-6B36-4753-8153-E5F982239567}" type="datetime1">
              <a:rPr lang="en-US" smtClean="0"/>
              <a:t>7/18/25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B132CC-C4B7-E2AF-5520-00C69FF376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581413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Numb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3BB35F-4BB0-2BB5-FD14-127AFB0019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4718304"/>
            <a:ext cx="6281928" cy="135331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20000"/>
              </a:lnSpc>
              <a:defRPr lang="en-US" sz="2800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87C9CAD-F25A-225B-E7BA-4503FD713A4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21208" y="786384"/>
            <a:ext cx="11155680" cy="4334256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>
              <a:buNone/>
              <a:defRPr lang="en-US" sz="27800" b="1" dirty="0">
                <a:gradFill>
                  <a:gsLst>
                    <a:gs pos="0">
                      <a:schemeClr val="accent2"/>
                    </a:gs>
                    <a:gs pos="100000">
                      <a:schemeClr val="accent5"/>
                    </a:gs>
                  </a:gsLst>
                  <a:lin ang="4200000" scaled="0"/>
                </a:gradFill>
              </a:defRPr>
            </a:lvl1pPr>
          </a:lstStyle>
          <a:p>
            <a:pPr lvl="0"/>
            <a:r>
              <a:rPr lang="en-US" dirty="0"/>
              <a:t>##%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18D0173-56FC-C02C-32BA-73DB1BA380C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2E2BBBB-FE25-456C-89E4-A0303F0273E5}" type="datetime1">
              <a:rPr lang="en-US" smtClean="0"/>
              <a:t>7/18/25</a:t>
            </a:fld>
            <a:endParaRPr lang="en-US" dirty="0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06AFD340-D045-A82B-779A-CCE82B04A25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1B246833-56EB-2252-BAD6-8D369F55483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042306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Numb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3BB35F-4BB0-2BB5-FD14-127AFB0019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4983480"/>
            <a:ext cx="6281928" cy="13533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lnSpc>
                <a:spcPct val="120000"/>
              </a:lnSpc>
              <a:defRPr lang="en-US" sz="2800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87C9CAD-F25A-225B-E7BA-4503FD713A4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57200" y="182880"/>
            <a:ext cx="11247120" cy="4974336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lnSpc>
                <a:spcPct val="90000"/>
              </a:lnSpc>
              <a:buNone/>
              <a:defRPr lang="en-US" sz="32500" b="1" dirty="0">
                <a:gradFill>
                  <a:gsLst>
                    <a:gs pos="0">
                      <a:schemeClr val="accent2"/>
                    </a:gs>
                    <a:gs pos="100000">
                      <a:schemeClr val="accent5"/>
                    </a:gs>
                  </a:gsLst>
                  <a:lin ang="4200000" scaled="0"/>
                </a:gradFill>
              </a:defRPr>
            </a:lvl1pPr>
          </a:lstStyle>
          <a:p>
            <a:pPr lvl="0"/>
            <a:r>
              <a:rPr lang="en-US" dirty="0"/>
              <a:t>##%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18D0173-56FC-C02C-32BA-73DB1BA380C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1315EE4B-219D-4799-AB8D-57B100451C5D}" type="datetime1">
              <a:rPr lang="en-US" smtClean="0"/>
              <a:t>7/18/25</a:t>
            </a:fld>
            <a:endParaRPr lang="en-US" dirty="0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06AFD340-D045-A82B-779A-CCE82B04A25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1B246833-56EB-2252-BAD6-8D369F55483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485377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9144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630936"/>
            <a:ext cx="8266176" cy="5605272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5400" b="1">
                <a:gradFill>
                  <a:gsLst>
                    <a:gs pos="0">
                      <a:schemeClr val="accent2"/>
                    </a:gs>
                    <a:gs pos="100000">
                      <a:schemeClr val="accent5"/>
                    </a:gs>
                  </a:gsLst>
                  <a:lin ang="0" scaled="0"/>
                </a:gradFill>
              </a:defRPr>
            </a:lvl1pPr>
            <a:lvl2pPr marL="228600" indent="0">
              <a:lnSpc>
                <a:spcPct val="100000"/>
              </a:lnSpc>
              <a:buNone/>
              <a:defRPr sz="4800" b="1">
                <a:gradFill>
                  <a:gsLst>
                    <a:gs pos="0">
                      <a:schemeClr val="accent2"/>
                    </a:gs>
                    <a:gs pos="100000">
                      <a:schemeClr val="accent5"/>
                    </a:gs>
                  </a:gsLst>
                  <a:lin ang="0" scaled="0"/>
                </a:gradFill>
              </a:defRPr>
            </a:lvl2pPr>
            <a:lvl3pPr marL="457200" indent="0">
              <a:lnSpc>
                <a:spcPct val="100000"/>
              </a:lnSpc>
              <a:buNone/>
              <a:defRPr sz="4400" b="1">
                <a:gradFill>
                  <a:gsLst>
                    <a:gs pos="0">
                      <a:schemeClr val="accent2"/>
                    </a:gs>
                    <a:gs pos="100000">
                      <a:schemeClr val="accent5"/>
                    </a:gs>
                  </a:gsLst>
                  <a:lin ang="0" scaled="0"/>
                </a:gradFill>
              </a:defRPr>
            </a:lvl3pPr>
            <a:lvl4pPr marL="685800" indent="0">
              <a:lnSpc>
                <a:spcPct val="100000"/>
              </a:lnSpc>
              <a:buNone/>
              <a:defRPr sz="4000" b="1">
                <a:gradFill>
                  <a:gsLst>
                    <a:gs pos="0">
                      <a:schemeClr val="accent2"/>
                    </a:gs>
                    <a:gs pos="100000">
                      <a:schemeClr val="accent5"/>
                    </a:gs>
                  </a:gsLst>
                  <a:lin ang="0" scaled="0"/>
                </a:gradFill>
              </a:defRPr>
            </a:lvl4pPr>
            <a:lvl5pPr marL="914400" indent="0">
              <a:lnSpc>
                <a:spcPct val="100000"/>
              </a:lnSpc>
              <a:buNone/>
              <a:defRPr sz="3600" b="1">
                <a:gradFill>
                  <a:gsLst>
                    <a:gs pos="0">
                      <a:schemeClr val="accent2"/>
                    </a:gs>
                    <a:gs pos="100000">
                      <a:schemeClr val="accent5"/>
                    </a:gs>
                  </a:gsLst>
                  <a:lin ang="0" scaled="0"/>
                </a:gradFill>
              </a:defRPr>
            </a:lvl5pPr>
          </a:lstStyle>
          <a:p>
            <a:pPr lvl="0"/>
            <a:r>
              <a:rPr lang="en-US" dirty="0"/>
              <a:t>Click to edit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0E9E314-CB58-F3CE-7C32-D6103621A2D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E9E12D21-0607-5120-F81C-6E1DA0652CF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499AFF4-C109-45E7-87CB-3A41EC6C3342}" type="datetime1">
              <a:rPr lang="en-US" smtClean="0"/>
              <a:t>7/18/25</a:t>
            </a:fld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0A1B35F-4D88-6EA9-8D55-4133CD961AF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464880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tatement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791C0A04-3BC7-B88E-3974-2A73D0A107E7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07991EE-474F-899B-8FEF-F82B3E5BDF10}"/>
              </a:ext>
            </a:extLst>
          </p:cNvPr>
          <p:cNvGrpSpPr/>
          <p:nvPr/>
        </p:nvGrpSpPr>
        <p:grpSpPr>
          <a:xfrm>
            <a:off x="-7285" y="-6922"/>
            <a:ext cx="12199285" cy="6869101"/>
            <a:chOff x="-22275" y="-6922"/>
            <a:chExt cx="12214275" cy="6869101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9D5B255-8277-F118-03CD-8BAE19E8D68B}"/>
                </a:ext>
              </a:extLst>
            </p:cNvPr>
            <p:cNvSpPr/>
            <p:nvPr/>
          </p:nvSpPr>
          <p:spPr>
            <a:xfrm rot="5400000">
              <a:off x="2655863" y="-2678137"/>
              <a:ext cx="6857999" cy="12214275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93000">
                  <a:schemeClr val="accent5"/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 Light"/>
                <a:ea typeface="+mn-ea"/>
                <a:cs typeface="+mn-cs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E8FF695-246F-077D-F2C8-36B38501750D}"/>
                </a:ext>
              </a:extLst>
            </p:cNvPr>
            <p:cNvSpPr/>
            <p:nvPr/>
          </p:nvSpPr>
          <p:spPr>
            <a:xfrm rot="16200000">
              <a:off x="3197276" y="-2132545"/>
              <a:ext cx="6850175" cy="11139273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75000"/>
                  </a:schemeClr>
                </a:gs>
                <a:gs pos="32000">
                  <a:schemeClr val="accent5">
                    <a:alpha val="0"/>
                  </a:schemeClr>
                </a:gs>
              </a:gsLst>
              <a:lin ang="198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 Light"/>
                <a:ea typeface="+mn-ea"/>
                <a:cs typeface="+mn-cs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DB72F2E-896E-2C27-7B7B-07C3BA02B78E}"/>
                </a:ext>
              </a:extLst>
            </p:cNvPr>
            <p:cNvSpPr/>
            <p:nvPr/>
          </p:nvSpPr>
          <p:spPr>
            <a:xfrm flipH="1">
              <a:off x="-14981" y="-6922"/>
              <a:ext cx="3836566" cy="6852919"/>
            </a:xfrm>
            <a:prstGeom prst="rect">
              <a:avLst/>
            </a:prstGeom>
            <a:gradFill>
              <a:gsLst>
                <a:gs pos="0">
                  <a:schemeClr val="accent5">
                    <a:lumMod val="75000"/>
                  </a:schemeClr>
                </a:gs>
                <a:gs pos="48000">
                  <a:schemeClr val="accent5">
                    <a:alpha val="0"/>
                  </a:schemeClr>
                </a:gs>
              </a:gsLst>
              <a:lin ang="11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 Light"/>
                <a:ea typeface="+mn-ea"/>
                <a:cs typeface="+mn-cs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522BC71-28C2-81D8-FB44-31BC493BBF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5400000">
              <a:off x="6189691" y="-743112"/>
              <a:ext cx="5263375" cy="6741243"/>
            </a:xfrm>
            <a:prstGeom prst="rect">
              <a:avLst/>
            </a:prstGeom>
            <a:gradFill flip="none" rotWithShape="1">
              <a:gsLst>
                <a:gs pos="2000">
                  <a:schemeClr val="accent5">
                    <a:lumMod val="60000"/>
                    <a:lumOff val="40000"/>
                    <a:alpha val="68000"/>
                  </a:schemeClr>
                </a:gs>
                <a:gs pos="48000">
                  <a:schemeClr val="accent5">
                    <a:lumMod val="60000"/>
                    <a:lumOff val="40000"/>
                    <a:alpha val="0"/>
                  </a:schemeClr>
                </a:gs>
              </a:gsLst>
              <a:lin ang="1800000" scaled="0"/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 Light"/>
                <a:ea typeface="+mn-ea"/>
                <a:cs typeface="+mn-cs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3681088-8C72-D3AA-E951-F32AA4318F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10800000">
            <a:off x="-8784" y="6739061"/>
            <a:ext cx="12207240" cy="137160"/>
            <a:chOff x="-5025" y="6737718"/>
            <a:chExt cx="12207200" cy="123363"/>
          </a:xfrm>
          <a:solidFill>
            <a:schemeClr val="tx1"/>
          </a:solidFill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23FCCF6-A9CE-8C06-A018-3526E4B210A6}"/>
                </a:ext>
              </a:extLst>
            </p:cNvPr>
            <p:cNvSpPr/>
            <p:nvPr/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641A033-DCF1-2B2E-7479-E074B140FA8C}"/>
                </a:ext>
              </a:extLst>
            </p:cNvPr>
            <p:cNvSpPr/>
            <p:nvPr/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3F83B6E-95ED-1D70-2F6E-8299525C04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2068636" y="0"/>
            <a:ext cx="137160" cy="6858000"/>
            <a:chOff x="12068638" y="0"/>
            <a:chExt cx="123362" cy="6858000"/>
          </a:xfrm>
          <a:solidFill>
            <a:schemeClr val="tx1"/>
          </a:solidFill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A1F59BE4-AC2E-2AB9-FE80-40CAF77CA798}"/>
                </a:ext>
              </a:extLst>
            </p:cNvPr>
            <p:cNvSpPr/>
            <p:nvPr/>
          </p:nvSpPr>
          <p:spPr>
            <a:xfrm>
              <a:off x="12068638" y="0"/>
              <a:ext cx="123362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01C2DAC-E593-02EE-C7E4-01B9BAA443C6}"/>
                </a:ext>
              </a:extLst>
            </p:cNvPr>
            <p:cNvSpPr/>
            <p:nvPr/>
          </p:nvSpPr>
          <p:spPr>
            <a:xfrm>
              <a:off x="12068638" y="3527553"/>
              <a:ext cx="123362" cy="33304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9144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548640"/>
            <a:ext cx="7680960" cy="5605272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5600" b="1">
                <a:solidFill>
                  <a:schemeClr val="bg1"/>
                </a:solidFill>
              </a:defRPr>
            </a:lvl1pPr>
            <a:lvl2pPr marL="228600" indent="0">
              <a:lnSpc>
                <a:spcPct val="100000"/>
              </a:lnSpc>
              <a:buNone/>
              <a:defRPr sz="5600" b="1">
                <a:solidFill>
                  <a:schemeClr val="bg1"/>
                </a:solidFill>
              </a:defRPr>
            </a:lvl2pPr>
            <a:lvl3pPr marL="457200" indent="0">
              <a:lnSpc>
                <a:spcPct val="100000"/>
              </a:lnSpc>
              <a:buNone/>
              <a:defRPr sz="5600" b="1">
                <a:solidFill>
                  <a:schemeClr val="bg1"/>
                </a:solidFill>
              </a:defRPr>
            </a:lvl3pPr>
            <a:lvl4pPr marL="685800" indent="0">
              <a:lnSpc>
                <a:spcPct val="100000"/>
              </a:lnSpc>
              <a:buNone/>
              <a:defRPr sz="5600" b="1">
                <a:solidFill>
                  <a:schemeClr val="bg1"/>
                </a:solidFill>
              </a:defRPr>
            </a:lvl4pPr>
            <a:lvl5pPr marL="914400" indent="0">
              <a:lnSpc>
                <a:spcPct val="100000"/>
              </a:lnSpc>
              <a:buNone/>
              <a:defRPr sz="5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132871A2-A450-61EB-7368-98B251F1549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7CA33720-A04E-18B6-251B-16C80085F29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0AFEFF9-BDF1-4CFA-B535-0413D62BE29A}" type="datetime1">
              <a:rPr lang="en-US" smtClean="0"/>
              <a:t>7/18/25</a:t>
            </a:fld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AC245A2E-4B49-CED7-ADDF-6624BCC88DD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76641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Photo 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2648" y="502920"/>
            <a:ext cx="5852160" cy="295351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5400" dirty="0">
                <a:gradFill>
                  <a:gsLst>
                    <a:gs pos="0">
                      <a:schemeClr val="accent2"/>
                    </a:gs>
                    <a:gs pos="100000">
                      <a:schemeClr val="accent5"/>
                    </a:gs>
                  </a:gsLst>
                  <a:lin ang="15600000" scaled="0"/>
                </a:gra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2648" y="4544568"/>
            <a:ext cx="4681728" cy="1591056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>
              <a:buNone/>
              <a:defRPr lang="en-US" sz="2000" dirty="0"/>
            </a:lvl1pPr>
          </a:lstStyle>
          <a:p>
            <a:pPr lvl="0"/>
            <a:r>
              <a:rPr lang="en-US" dirty="0"/>
              <a:t>Click to edit Master subtitle style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F98245A6-7E39-43E3-BB93-77F62275606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l"/>
            <a:r>
              <a:rPr lang="en-US" dirty="0"/>
              <a:t>Sample Footer Text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00431E1F-9861-6E9A-6FDA-9450A0A9109C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4617720" y="6318504"/>
            <a:ext cx="2153412" cy="365760"/>
          </a:xfrm>
        </p:spPr>
        <p:txBody>
          <a:bodyPr/>
          <a:lstStyle/>
          <a:p>
            <a:fld id="{9DFFF819-4E26-4576-8A6D-DA055CFF682A}" type="datetime1">
              <a:rPr lang="en-US" smtClean="0"/>
              <a:t>7/18/25</a:t>
            </a:fld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43C4D8A9-0078-62DC-A293-9B6083ED649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6688836" y="6318504"/>
            <a:ext cx="493776" cy="365760"/>
          </a:xfrm>
        </p:spPr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37C87932-7DAB-7F93-5E51-7AEEA5AC7FE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534656" y="0"/>
            <a:ext cx="4654296" cy="6858000"/>
          </a:xfrm>
          <a:blipFill>
            <a:blip r:embed="rId2">
              <a:alphaModFix amt="70000"/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524023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6323AF82-B640-17D0-AC4B-55F4EDF5C4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0"/>
            <a:ext cx="123362" cy="6858000"/>
            <a:chOff x="12068638" y="0"/>
            <a:chExt cx="123362" cy="68580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DA5C8EA-7A6C-8AC0-78D1-F538329B41B8}"/>
                </a:ext>
              </a:extLst>
            </p:cNvPr>
            <p:cNvSpPr/>
            <p:nvPr/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F2FAD3C-DB75-D855-489D-B09F992EA0E9}"/>
                </a:ext>
              </a:extLst>
            </p:cNvPr>
            <p:cNvSpPr/>
            <p:nvPr/>
          </p:nvSpPr>
          <p:spPr>
            <a:xfrm>
              <a:off x="12068638" y="3527553"/>
              <a:ext cx="123362" cy="3330447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B287CE5-00A5-FA1D-EB2D-E5CFD27420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10800000">
            <a:off x="12357" y="6746828"/>
            <a:ext cx="12188952" cy="123363"/>
            <a:chOff x="-5025" y="6737718"/>
            <a:chExt cx="12207200" cy="123363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12C43EBD-E088-A3CD-FCDE-E6ED8F87D148}"/>
                </a:ext>
              </a:extLst>
            </p:cNvPr>
            <p:cNvSpPr/>
            <p:nvPr/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D88F00F-9D01-378E-377E-26B543D2FA77}"/>
                </a:ext>
              </a:extLst>
            </p:cNvPr>
            <p:cNvSpPr/>
            <p:nvPr/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9144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882175" y="751366"/>
            <a:ext cx="8353433" cy="5402545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4800" b="1">
                <a:gradFill>
                  <a:gsLst>
                    <a:gs pos="0">
                      <a:schemeClr val="accent5"/>
                    </a:gs>
                    <a:gs pos="90000">
                      <a:schemeClr val="accent2"/>
                    </a:gs>
                  </a:gsLst>
                  <a:lin ang="9600000" scaled="0"/>
                </a:gradFill>
              </a:defRPr>
            </a:lvl1pPr>
            <a:lvl2pPr marL="228600" indent="0">
              <a:lnSpc>
                <a:spcPct val="100000"/>
              </a:lnSpc>
              <a:buNone/>
              <a:defRPr sz="4800" b="1">
                <a:gradFill>
                  <a:gsLst>
                    <a:gs pos="0">
                      <a:schemeClr val="accent5"/>
                    </a:gs>
                    <a:gs pos="90000">
                      <a:schemeClr val="accent2"/>
                    </a:gs>
                  </a:gsLst>
                  <a:lin ang="9600000" scaled="0"/>
                </a:gradFill>
              </a:defRPr>
            </a:lvl2pPr>
            <a:lvl3pPr marL="457200" indent="0">
              <a:lnSpc>
                <a:spcPct val="100000"/>
              </a:lnSpc>
              <a:buNone/>
              <a:defRPr sz="4800" b="1">
                <a:gradFill>
                  <a:gsLst>
                    <a:gs pos="0">
                      <a:schemeClr val="accent5"/>
                    </a:gs>
                    <a:gs pos="90000">
                      <a:schemeClr val="accent2"/>
                    </a:gs>
                  </a:gsLst>
                  <a:lin ang="9600000" scaled="0"/>
                </a:gradFill>
              </a:defRPr>
            </a:lvl3pPr>
            <a:lvl4pPr marL="685800" indent="0">
              <a:lnSpc>
                <a:spcPct val="100000"/>
              </a:lnSpc>
              <a:buNone/>
              <a:defRPr sz="4800" b="1">
                <a:gradFill>
                  <a:gsLst>
                    <a:gs pos="0">
                      <a:schemeClr val="accent5"/>
                    </a:gs>
                    <a:gs pos="90000">
                      <a:schemeClr val="accent2"/>
                    </a:gs>
                  </a:gsLst>
                  <a:lin ang="9600000" scaled="0"/>
                </a:gradFill>
              </a:defRPr>
            </a:lvl4pPr>
            <a:lvl5pPr marL="914400" indent="0">
              <a:lnSpc>
                <a:spcPct val="100000"/>
              </a:lnSpc>
              <a:buNone/>
              <a:defRPr sz="4800" b="1">
                <a:gradFill>
                  <a:gsLst>
                    <a:gs pos="0">
                      <a:schemeClr val="accent5"/>
                    </a:gs>
                    <a:gs pos="90000">
                      <a:schemeClr val="accent2"/>
                    </a:gs>
                  </a:gsLst>
                  <a:lin ang="9600000" scaled="0"/>
                </a:gradFill>
              </a:defRPr>
            </a:lvl5pPr>
          </a:lstStyle>
          <a:p>
            <a:pPr lvl="0"/>
            <a:r>
              <a:rPr lang="en-US" dirty="0"/>
              <a:t>Click to edit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132871A2-A450-61EB-7368-98B251F1549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7CA33720-A04E-18B6-251B-16C80085F29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E761A50-B070-4EAD-9EB9-92E4929324E7}" type="datetime1">
              <a:rPr lang="en-US" smtClean="0"/>
              <a:t>7/18/25</a:t>
            </a:fld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AC245A2E-4B49-CED7-ADDF-6624BCC88DD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29024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DF72D5-B6AC-3F01-D0B7-E4B24906CC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45920" y="5203004"/>
            <a:ext cx="9052560" cy="557784"/>
          </a:xfrm>
        </p:spPr>
        <p:txBody>
          <a:bodyPr anchor="ctr">
            <a:normAutofit/>
          </a:bodyPr>
          <a:lstStyle>
            <a:lvl1pPr>
              <a:lnSpc>
                <a:spcPct val="120000"/>
              </a:lnSpc>
              <a:defRPr sz="2400" b="1">
                <a:gradFill>
                  <a:gsLst>
                    <a:gs pos="0">
                      <a:schemeClr val="accent5"/>
                    </a:gs>
                    <a:gs pos="90000">
                      <a:schemeClr val="accent2"/>
                    </a:gs>
                  </a:gsLst>
                  <a:lin ang="9600000" scaled="0"/>
                </a:gradFill>
              </a:defRPr>
            </a:lvl1pPr>
          </a:lstStyle>
          <a:p>
            <a:r>
              <a:rPr lang="en-US" dirty="0"/>
              <a:t>Quote Author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0A93000-1238-849C-EADD-03910EE27D69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499616" y="1795462"/>
            <a:ext cx="9198864" cy="2871216"/>
          </a:xfrm>
        </p:spPr>
        <p:txBody>
          <a:bodyPr anchor="ctr">
            <a:normAutofit/>
          </a:bodyPr>
          <a:lstStyle>
            <a:lvl1pPr marL="137160" indent="-137160">
              <a:lnSpc>
                <a:spcPct val="100000"/>
              </a:lnSpc>
              <a:buNone/>
              <a:defRPr sz="4400"/>
            </a:lvl1pPr>
          </a:lstStyle>
          <a:p>
            <a:pPr lvl="0"/>
            <a:r>
              <a:rPr lang="en-US" dirty="0"/>
              <a:t>Click to edit Quote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6C0B63-D720-7E4B-EF47-C094EDA300A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091BBB-CF16-BAC6-4881-2B122B945B8A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9A1CBA35-F376-4C5F-B8C5-4C103617FD91}" type="datetime1">
              <a:rPr lang="en-US" smtClean="0"/>
              <a:t>7/18/25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8C42D5-A475-3C08-9471-C59B3A49C8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669092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D93FB6C-5982-EAFA-94FA-F06EABA0EC3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48F732B-25DE-1819-DB0A-266B26703011}"/>
              </a:ext>
            </a:extLst>
          </p:cNvPr>
          <p:cNvGrpSpPr/>
          <p:nvPr/>
        </p:nvGrpSpPr>
        <p:grpSpPr>
          <a:xfrm>
            <a:off x="807326" y="778051"/>
            <a:ext cx="10577346" cy="5314435"/>
            <a:chOff x="807326" y="778051"/>
            <a:chExt cx="10577346" cy="531443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0BBD41E-DAB9-A564-3A2B-295B7AE87C42}"/>
                </a:ext>
              </a:extLst>
            </p:cNvPr>
            <p:cNvSpPr/>
            <p:nvPr/>
          </p:nvSpPr>
          <p:spPr>
            <a:xfrm rot="5400000" flipH="1">
              <a:off x="3438786" y="-1853401"/>
              <a:ext cx="5314432" cy="10577340"/>
            </a:xfrm>
            <a:prstGeom prst="rect">
              <a:avLst/>
            </a:prstGeom>
            <a:gradFill>
              <a:gsLst>
                <a:gs pos="0">
                  <a:schemeClr val="accent2">
                    <a:alpha val="78000"/>
                  </a:schemeClr>
                </a:gs>
                <a:gs pos="93000">
                  <a:schemeClr val="accent5">
                    <a:alpha val="85000"/>
                  </a:schemeClr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54A4391-9FDD-C033-0A4D-647A73420405}"/>
                </a:ext>
              </a:extLst>
            </p:cNvPr>
            <p:cNvSpPr/>
            <p:nvPr/>
          </p:nvSpPr>
          <p:spPr>
            <a:xfrm rot="16200000" flipH="1">
              <a:off x="3445177" y="-1846407"/>
              <a:ext cx="5314435" cy="10563352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alpha val="79000"/>
                  </a:schemeClr>
                </a:gs>
                <a:gs pos="32000">
                  <a:schemeClr val="accent5">
                    <a:alpha val="0"/>
                  </a:schemeClr>
                </a:gs>
              </a:gsLst>
              <a:lin ang="21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290101F-E74A-5C0F-8CC5-E0B5E3DC0E24}"/>
                </a:ext>
              </a:extLst>
            </p:cNvPr>
            <p:cNvSpPr/>
            <p:nvPr/>
          </p:nvSpPr>
          <p:spPr>
            <a:xfrm rot="10800000">
              <a:off x="807326" y="778051"/>
              <a:ext cx="3333441" cy="5308369"/>
            </a:xfrm>
            <a:prstGeom prst="rect">
              <a:avLst/>
            </a:prstGeom>
            <a:gradFill>
              <a:gsLst>
                <a:gs pos="0">
                  <a:schemeClr val="accent5">
                    <a:lumMod val="75000"/>
                  </a:schemeClr>
                </a:gs>
                <a:gs pos="48000">
                  <a:schemeClr val="accent5">
                    <a:alpha val="0"/>
                  </a:schemeClr>
                </a:gs>
              </a:gsLst>
              <a:lin ang="11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38E2756-2591-1046-1B67-C9DEEDDCB8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5400000" flipH="1">
              <a:off x="4205050" y="-1083744"/>
              <a:ext cx="4078718" cy="10273742"/>
            </a:xfrm>
            <a:prstGeom prst="rect">
              <a:avLst/>
            </a:prstGeom>
            <a:gradFill flip="none" rotWithShape="1">
              <a:gsLst>
                <a:gs pos="2000">
                  <a:schemeClr val="accent5">
                    <a:lumMod val="60000"/>
                    <a:lumOff val="40000"/>
                    <a:alpha val="68000"/>
                  </a:schemeClr>
                </a:gs>
                <a:gs pos="26000">
                  <a:schemeClr val="accent5">
                    <a:lumMod val="60000"/>
                    <a:lumOff val="40000"/>
                    <a:alpha val="0"/>
                  </a:schemeClr>
                </a:gs>
              </a:gsLst>
              <a:lin ang="1800000" scaled="0"/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DDF72D5-B6AC-3F01-D0B7-E4B24906CC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01368" y="5120640"/>
            <a:ext cx="8549640" cy="621792"/>
          </a:xfrm>
        </p:spPr>
        <p:txBody>
          <a:bodyPr anchor="ctr">
            <a:normAutofit/>
          </a:bodyPr>
          <a:lstStyle>
            <a:lvl1pPr>
              <a:lnSpc>
                <a:spcPct val="120000"/>
              </a:lnSpc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Quote Author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0A93000-1238-849C-EADD-03910EE27D69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655064" y="1965960"/>
            <a:ext cx="8695944" cy="2331720"/>
          </a:xfrm>
        </p:spPr>
        <p:txBody>
          <a:bodyPr anchor="ctr">
            <a:normAutofit/>
          </a:bodyPr>
          <a:lstStyle>
            <a:lvl1pPr marL="137160" indent="-137160">
              <a:lnSpc>
                <a:spcPct val="100000"/>
              </a:lnSpc>
              <a:buNone/>
              <a:defRPr sz="3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Quote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6C0B63-D720-7E4B-EF47-C094EDA300A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091BBB-CF16-BAC6-4881-2B122B945B8A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BA89D600-DCDC-4EC3-BDD3-052C2836DAF2}" type="datetime1">
              <a:rPr lang="en-US" smtClean="0"/>
              <a:t>7/18/25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8C42D5-A475-3C08-9471-C59B3A49C8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520965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93D49479-B594-DDBA-C16A-3A98635C8A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2068638" y="0"/>
            <a:ext cx="123362" cy="6858000"/>
            <a:chOff x="12068638" y="0"/>
            <a:chExt cx="123362" cy="685800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E065CA7-C91C-8C4F-CD30-E6DB950A620B}"/>
                </a:ext>
              </a:extLst>
            </p:cNvPr>
            <p:cNvSpPr/>
            <p:nvPr/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DCDB482-1274-EA4E-11EA-FDB308F1540E}"/>
                </a:ext>
              </a:extLst>
            </p:cNvPr>
            <p:cNvSpPr/>
            <p:nvPr/>
          </p:nvSpPr>
          <p:spPr>
            <a:xfrm>
              <a:off x="12068638" y="3527553"/>
              <a:ext cx="123362" cy="3330447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FAEF3D1-EB50-234E-F0C0-5C4E6FB699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10800000">
            <a:off x="-1091" y="0"/>
            <a:ext cx="12188952" cy="123363"/>
            <a:chOff x="-5025" y="6737718"/>
            <a:chExt cx="12207200" cy="123363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B35CE4F-16F9-575C-78CA-4F076F0C3D1F}"/>
                </a:ext>
              </a:extLst>
            </p:cNvPr>
            <p:cNvSpPr/>
            <p:nvPr/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D59711A-5559-82B6-B156-35D79618FF56}"/>
                </a:ext>
              </a:extLst>
            </p:cNvPr>
            <p:cNvSpPr/>
            <p:nvPr/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DDF72D5-B6AC-3F01-D0B7-E4B24906CC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9836" y="5192776"/>
            <a:ext cx="8494776" cy="621792"/>
          </a:xfrm>
        </p:spPr>
        <p:txBody>
          <a:bodyPr anchor="ctr">
            <a:normAutofit/>
          </a:bodyPr>
          <a:lstStyle>
            <a:lvl1pPr>
              <a:lnSpc>
                <a:spcPct val="120000"/>
              </a:lnSpc>
              <a:defRPr sz="1800" b="1">
                <a:gradFill>
                  <a:gsLst>
                    <a:gs pos="0">
                      <a:schemeClr val="accent2"/>
                    </a:gs>
                    <a:gs pos="90000">
                      <a:schemeClr val="accent5"/>
                    </a:gs>
                  </a:gsLst>
                  <a:lin ang="9600000" scaled="0"/>
                </a:gradFill>
              </a:defRPr>
            </a:lvl1pPr>
          </a:lstStyle>
          <a:p>
            <a:r>
              <a:rPr lang="en-US" dirty="0"/>
              <a:t>Quote Author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0A93000-1238-849C-EADD-03910EE27D69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233532" y="1792224"/>
            <a:ext cx="8641080" cy="2871216"/>
          </a:xfrm>
        </p:spPr>
        <p:txBody>
          <a:bodyPr anchor="ctr">
            <a:normAutofit/>
          </a:bodyPr>
          <a:lstStyle>
            <a:lvl1pPr marL="137160" indent="-137160">
              <a:lnSpc>
                <a:spcPct val="100000"/>
              </a:lnSpc>
              <a:buNone/>
              <a:defRPr sz="3600">
                <a:gradFill>
                  <a:gsLst>
                    <a:gs pos="0">
                      <a:schemeClr val="accent2"/>
                    </a:gs>
                    <a:gs pos="90000">
                      <a:schemeClr val="accent5"/>
                    </a:gs>
                  </a:gsLst>
                  <a:lin ang="9600000" scaled="0"/>
                </a:gradFill>
              </a:defRPr>
            </a:lvl1pPr>
          </a:lstStyle>
          <a:p>
            <a:pPr lvl="0"/>
            <a:r>
              <a:rPr lang="en-US" dirty="0"/>
              <a:t>Click to edit Quote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6C0B63-D720-7E4B-EF47-C094EDA300A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091BBB-CF16-BAC6-4881-2B122B945B8A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3ADB2DB3-0A08-4E5B-8BB6-A488CF1C042F}" type="datetime1">
              <a:rPr lang="en-US" smtClean="0"/>
              <a:t>7/18/25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8C42D5-A475-3C08-9471-C59B3A49C8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519237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0B646A9-91B4-D2CF-8B72-68E668219C00}"/>
              </a:ext>
            </a:extLst>
          </p:cNvPr>
          <p:cNvSpPr/>
          <p:nvPr/>
        </p:nvSpPr>
        <p:spPr>
          <a:xfrm rot="5400000" flipH="1">
            <a:off x="5175902" y="-5175894"/>
            <a:ext cx="1855397" cy="12207199"/>
          </a:xfrm>
          <a:prstGeom prst="rect">
            <a:avLst/>
          </a:prstGeom>
          <a:gradFill>
            <a:gsLst>
              <a:gs pos="0">
                <a:schemeClr val="accent5"/>
              </a:gs>
              <a:gs pos="90000">
                <a:schemeClr val="accent2"/>
              </a:gs>
            </a:gsLst>
            <a:lin ang="9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02920"/>
            <a:ext cx="10954512" cy="119786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A7BFCD9-16A4-5745-7BB3-7836095FF16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2648" y="2133600"/>
            <a:ext cx="5166360" cy="418490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30EDC57-7D17-D4C8-5C60-A44A480EA99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400800" y="2128115"/>
            <a:ext cx="5166360" cy="419038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2A082C-5D4A-4A20-87E3-9906B5F3BAF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l"/>
            <a:r>
              <a:rPr lang="en-US"/>
              <a:t>Sample Footer Text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C2184DE-1D38-B3AE-D560-557B3726B547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A329DD1-6F17-4170-B2B1-1A76C32D62A1}" type="datetime1">
              <a:rPr lang="en-US" smtClean="0"/>
              <a:t>7/18/25</a:t>
            </a:fld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D66BE47-AC20-1061-07AD-89A41D02F48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745737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C704A21-3725-4536-B210-EAED58DE1544}"/>
              </a:ext>
            </a:extLst>
          </p:cNvPr>
          <p:cNvSpPr/>
          <p:nvPr/>
        </p:nvSpPr>
        <p:spPr>
          <a:xfrm rot="5400000" flipH="1">
            <a:off x="5175902" y="-5175894"/>
            <a:ext cx="1855397" cy="12207199"/>
          </a:xfrm>
          <a:prstGeom prst="rect">
            <a:avLst/>
          </a:prstGeom>
          <a:gradFill>
            <a:gsLst>
              <a:gs pos="0">
                <a:schemeClr val="accent5"/>
              </a:gs>
              <a:gs pos="90000">
                <a:schemeClr val="accent2"/>
              </a:gs>
            </a:gsLst>
            <a:lin ang="9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02920"/>
            <a:ext cx="10953750" cy="119786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8" y="2128111"/>
            <a:ext cx="5166360" cy="484632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400" b="0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B5BB1DC-4DAA-D220-25A9-5752C158FD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2648" y="2722893"/>
            <a:ext cx="5166360" cy="359561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00800" y="2128109"/>
            <a:ext cx="5166360" cy="484633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400" b="0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AB67A04-5E8D-18C5-D47A-A5B5CFE568A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400038" y="2722893"/>
            <a:ext cx="5166360" cy="359561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669AB3-1083-59C6-B9F8-A35C0D406617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l"/>
            <a:r>
              <a:rPr lang="en-US"/>
              <a:t>Sample Footer Text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D0645D-C128-9FF0-2E8B-D2E3E34687DA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BA7E6053-DA33-4DC9-86BB-0E52E5EB5B56}" type="datetime1">
              <a:rPr lang="en-US" smtClean="0"/>
              <a:t>7/18/25</a:t>
            </a:fld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CC6DDA88-C058-DDD5-F19B-8B5E7B86C681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334313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72CE4D-D83F-44D4-ACB0-A88A6B9DB4F7}" type="datetime1">
              <a:rPr lang="en-US" smtClean="0"/>
              <a:t>7/18/25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01928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2F981-1EE1-49F5-B605-4EA23F0307AC}" type="datetime1">
              <a:rPr lang="en-US" smtClean="0"/>
              <a:t>7/18/25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83996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36BE0305-2234-39DE-EC35-B6881018EC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10800000">
            <a:off x="0" y="6743026"/>
            <a:ext cx="12207200" cy="123363"/>
            <a:chOff x="-5025" y="6737718"/>
            <a:chExt cx="12207200" cy="123363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EBF17BE-BA15-771A-79F4-91B4C5C752FB}"/>
                </a:ext>
              </a:extLst>
            </p:cNvPr>
            <p:cNvSpPr/>
            <p:nvPr/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79ADE0D-3A86-F364-6B2A-F373A75E29AE}"/>
                </a:ext>
              </a:extLst>
            </p:cNvPr>
            <p:cNvSpPr/>
            <p:nvPr/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02920"/>
            <a:ext cx="3595634" cy="1808201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48" y="2311121"/>
            <a:ext cx="3309608" cy="3993263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3299" y="502920"/>
            <a:ext cx="6283861" cy="5803262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6493B-A447-4205-AC2D-AE2DEDAE4E3B}" type="datetime1">
              <a:rPr lang="en-US" smtClean="0"/>
              <a:t>7/18/25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96695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D02923E9-478C-95DE-C678-A683A36F53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10800000">
            <a:off x="0" y="6743026"/>
            <a:ext cx="12207200" cy="123363"/>
            <a:chOff x="-5025" y="6737718"/>
            <a:chExt cx="12207200" cy="123363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3DD8A0F-EB40-1201-2A23-685958AC5DF6}"/>
                </a:ext>
              </a:extLst>
            </p:cNvPr>
            <p:cNvSpPr/>
            <p:nvPr/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B912E4F-3FBB-39E4-2EA2-BA0D8858A74D}"/>
                </a:ext>
              </a:extLst>
            </p:cNvPr>
            <p:cNvSpPr/>
            <p:nvPr/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02920"/>
            <a:ext cx="3713996" cy="22472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48" y="2826137"/>
            <a:ext cx="3310128" cy="3434638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id="{861F92C4-9651-789C-0B22-E6343EE25C7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6CCD178F-4127-FE67-2F5D-0F1CE788439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153978" y="342016"/>
            <a:ext cx="6413182" cy="5976487"/>
          </a:xfrm>
          <a:blipFill>
            <a:blip r:embed="rId2">
              <a:alphaModFix amt="60000"/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23" name="Date Placeholder 22">
            <a:extLst>
              <a:ext uri="{FF2B5EF4-FFF2-40B4-BE49-F238E27FC236}">
                <a16:creationId xmlns:a16="http://schemas.microsoft.com/office/drawing/2014/main" id="{8ACB14E1-4D3B-B55C-4791-64F774AC361F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1F9A354F-9C13-4261-9BA4-DD76051C2429}" type="datetime1">
              <a:rPr lang="en-US" smtClean="0"/>
              <a:t>7/18/25</a:t>
            </a:fld>
            <a:endParaRPr lang="en-US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E55DAD34-8521-F119-F985-ABFBDD34003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61349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Photo 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CEAB82C7-4740-BEAB-85E9-C816E1CDC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10800000">
            <a:off x="0" y="4492680"/>
            <a:ext cx="12207200" cy="123363"/>
            <a:chOff x="-5025" y="6737718"/>
            <a:chExt cx="12207200" cy="123363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B7E10D0-EE9E-6432-2C4D-0324DE19518E}"/>
                </a:ext>
              </a:extLst>
            </p:cNvPr>
            <p:cNvSpPr/>
            <p:nvPr/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63B4BE8-5DA5-6F2B-0DB6-7901D4547F64}"/>
                </a:ext>
              </a:extLst>
            </p:cNvPr>
            <p:cNvSpPr/>
            <p:nvPr/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2732" y="4965192"/>
            <a:ext cx="11146536" cy="786384"/>
          </a:xfrm>
        </p:spPr>
        <p:txBody>
          <a:bodyPr anchor="b">
            <a:normAutofit/>
          </a:bodyPr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5806440"/>
            <a:ext cx="9902952" cy="576072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37C87932-7DAB-7F93-5E51-7AEEA5AC7FE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88952" cy="4492679"/>
          </a:xfrm>
          <a:blipFill>
            <a:blip r:embed="rId2">
              <a:alphaModFix amt="70000"/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972D5EE-6935-237E-C4A2-C61261249F3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F001462-21CF-5988-0554-7DB1C494B04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2602ACF4-9E47-4D03-8EA6-1CE7E20F9165}" type="datetime1">
              <a:rPr lang="en-US" smtClean="0"/>
              <a:t>7/18/25</a:t>
            </a:fld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C81CEA4D-A8A1-D4D2-8F28-C8346937244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82262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F0AE463B-60C7-F01E-97F6-1486FB41D2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10800000">
            <a:off x="0" y="6743026"/>
            <a:ext cx="12207200" cy="123363"/>
            <a:chOff x="-5025" y="6737718"/>
            <a:chExt cx="12207200" cy="12336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F94E48A-D751-8593-5D71-0683866A2404}"/>
                </a:ext>
              </a:extLst>
            </p:cNvPr>
            <p:cNvSpPr/>
            <p:nvPr/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55092F9-8C9B-4865-CB0E-EFD550A28ED3}"/>
                </a:ext>
              </a:extLst>
            </p:cNvPr>
            <p:cNvSpPr/>
            <p:nvPr/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640080"/>
            <a:ext cx="10890373" cy="1463040"/>
          </a:xfrm>
        </p:spPr>
        <p:txBody>
          <a:bodyPr anchor="t">
            <a:normAutofit/>
          </a:bodyPr>
          <a:lstStyle>
            <a:lvl1pPr>
              <a:defRPr sz="6000">
                <a:gradFill>
                  <a:gsLst>
                    <a:gs pos="0">
                      <a:schemeClr val="accent2"/>
                    </a:gs>
                    <a:gs pos="100000">
                      <a:schemeClr val="accent5"/>
                    </a:gs>
                  </a:gsLst>
                  <a:lin ang="4200000" scaled="0"/>
                </a:gra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7E1FCC9-2D1D-9C6B-8C9A-E3D0A77DBEF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2648" y="3483864"/>
            <a:ext cx="10890374" cy="283464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7F5585-231E-4B46-143C-086AE5C56D2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52CF0D-DCF6-2401-8AD6-ED12BCF0D0F7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D3A9CD26-23FE-488A-AF3B-5DDE99301C10}" type="datetime1">
              <a:rPr lang="en-US" smtClean="0"/>
              <a:t>7/18/25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CE8D9E-59BD-DBC5-F43C-8A6A21AE2F1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89409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1627318"/>
            <a:ext cx="8430768" cy="1842020"/>
          </a:xfrm>
        </p:spPr>
        <p:txBody>
          <a:bodyPr anchor="b">
            <a:normAutofit/>
          </a:bodyPr>
          <a:lstStyle>
            <a:lvl1pPr>
              <a:defRPr sz="6000">
                <a:gradFill>
                  <a:gsLst>
                    <a:gs pos="0">
                      <a:schemeClr val="accent2"/>
                    </a:gs>
                    <a:gs pos="100000">
                      <a:schemeClr val="accent5"/>
                    </a:gs>
                  </a:gsLst>
                  <a:lin ang="4200000" scaled="0"/>
                </a:gra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53FFEDA-E57B-DF13-2394-A1514E15F85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648" y="3622673"/>
            <a:ext cx="8430768" cy="1609344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2200" dirty="0"/>
            </a:lvl1pPr>
            <a:lvl2pPr marL="228600" indent="0">
              <a:buNone/>
              <a:defRPr lang="en-US" sz="1800" dirty="0"/>
            </a:lvl2pPr>
            <a:lvl3pPr marL="457200" indent="0">
              <a:buNone/>
              <a:defRPr lang="en-US" sz="1600" dirty="0"/>
            </a:lvl3pPr>
            <a:lvl4pPr marL="685800" indent="0">
              <a:buNone/>
              <a:defRPr lang="en-US" sz="1400" dirty="0"/>
            </a:lvl4pPr>
            <a:lvl5pPr marL="914400" indent="0">
              <a:buNone/>
              <a:defRPr lang="en-US" sz="1400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664FAF8-D2CD-617D-EEE4-AFE7E979984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l"/>
            <a:r>
              <a:rPr lang="en-US" dirty="0"/>
              <a:t>Sample Footer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CAECC89-C65D-CAD6-3F7F-24F67D81DCF1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CC67263D-2536-4E2E-A4D6-BA89E45F00B0}" type="datetime1">
              <a:rPr lang="en-US" smtClean="0"/>
              <a:t>7/18/25</a:t>
            </a:fld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0DB779D-8A81-935C-F850-6C0DCAD5E6D1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9712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C0FABB9A-1B5B-9306-B7B9-58E4E5E4EE0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 w="1905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F155489-796B-CDF9-06C2-583941E589F7}"/>
              </a:ext>
            </a:extLst>
          </p:cNvPr>
          <p:cNvGrpSpPr/>
          <p:nvPr/>
        </p:nvGrpSpPr>
        <p:grpSpPr>
          <a:xfrm>
            <a:off x="0" y="0"/>
            <a:ext cx="12192000" cy="6867144"/>
            <a:chOff x="0" y="-7622"/>
            <a:chExt cx="12192000" cy="6894986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F31A197-F740-DCA2-902E-29B890C31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0800000">
              <a:off x="0" y="-7621"/>
              <a:ext cx="12192000" cy="6887364"/>
            </a:xfrm>
            <a:prstGeom prst="rect">
              <a:avLst/>
            </a:prstGeom>
            <a:gradFill>
              <a:gsLst>
                <a:gs pos="8000">
                  <a:schemeClr val="accent5"/>
                </a:gs>
                <a:gs pos="100000">
                  <a:schemeClr val="accent2"/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5C02513-E6E5-DFFD-29B1-02BE448BAD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399" y="0"/>
              <a:ext cx="8216919" cy="6887364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75000"/>
                    <a:alpha val="79000"/>
                  </a:schemeClr>
                </a:gs>
                <a:gs pos="40000">
                  <a:schemeClr val="accent5">
                    <a:lumMod val="60000"/>
                    <a:lumOff val="40000"/>
                    <a:alpha val="0"/>
                  </a:schemeClr>
                </a:gs>
              </a:gsLst>
              <a:lin ang="192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FE184C5-789F-C980-F425-AF26045C8F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3739978" y="-7622"/>
              <a:ext cx="8451623" cy="6887367"/>
            </a:xfrm>
            <a:prstGeom prst="rect">
              <a:avLst/>
            </a:prstGeom>
            <a:gradFill>
              <a:gsLst>
                <a:gs pos="0">
                  <a:schemeClr val="accent5">
                    <a:lumMod val="75000"/>
                    <a:alpha val="67000"/>
                  </a:schemeClr>
                </a:gs>
                <a:gs pos="60000">
                  <a:schemeClr val="accent5">
                    <a:alpha val="0"/>
                  </a:schemeClr>
                </a:gs>
              </a:gsLst>
              <a:lin ang="11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E6801FB-115C-F074-E428-F4A4A588BC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0800000">
              <a:off x="9127281" y="7060"/>
              <a:ext cx="3064320" cy="6872683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88000"/>
                  </a:schemeClr>
                </a:gs>
                <a:gs pos="56000">
                  <a:schemeClr val="accent2">
                    <a:alpha val="0"/>
                  </a:schemeClr>
                </a:gs>
              </a:gsLst>
              <a:lin ang="1200000" scaled="0"/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>
                <a:solidFill>
                  <a:srgbClr val="FFFFFF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86584" y="1371600"/>
            <a:ext cx="7498080" cy="2386584"/>
          </a:xfrm>
        </p:spPr>
        <p:txBody>
          <a:bodyPr anchor="b" anchorCtr="0">
            <a:normAutofit/>
          </a:bodyPr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86584" y="3877056"/>
            <a:ext cx="7498080" cy="1655064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B0F5B7-78E6-2702-0F8C-122F4D21C9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96BEF7-236A-87FA-F0D9-F4515D8135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A82B809-8BB3-463C-8B5E-28962B4654D8}" type="datetime1">
              <a:rPr lang="en-US" smtClean="0"/>
              <a:t>7/18/25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29C8F0-DE20-1DBB-6A42-CBFFAE15D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70741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2648" y="429768"/>
            <a:ext cx="9336024" cy="377647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8000" dirty="0">
                <a:gradFill>
                  <a:gsLst>
                    <a:gs pos="0">
                      <a:schemeClr val="accent5"/>
                    </a:gs>
                    <a:gs pos="100000">
                      <a:schemeClr val="accent2"/>
                    </a:gs>
                  </a:gsLst>
                  <a:lin ang="6000000" scaled="0"/>
                </a:gra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2648" y="4663440"/>
            <a:ext cx="6903720" cy="1344168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>
              <a:buNone/>
              <a:defRPr lang="en-US" sz="2000" dirty="0"/>
            </a:lvl1pPr>
          </a:lstStyle>
          <a:p>
            <a:pPr lvl="0"/>
            <a:r>
              <a:rPr lang="en-US" dirty="0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AAE0C5-AA7D-C4A0-BB09-3D328C8523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454691-E40E-1B02-C9B2-FD70013E01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B8F537-5E0E-4697-8198-FDF0E53F372F}" type="datetime1">
              <a:rPr lang="en-US" smtClean="0"/>
              <a:t>7/18/25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766BF4-6BB2-066C-5243-2D5CF17BA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05780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9FFFB07-15C3-5030-73A7-6D0EBC2FB18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 w="1905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FFC67F9-A48C-BB0E-03C5-9C32A6BB8C5D}"/>
              </a:ext>
            </a:extLst>
          </p:cNvPr>
          <p:cNvSpPr/>
          <p:nvPr/>
        </p:nvSpPr>
        <p:spPr>
          <a:xfrm rot="16200000" flipH="1">
            <a:off x="2666999" y="-2667000"/>
            <a:ext cx="6857999" cy="12192002"/>
          </a:xfrm>
          <a:prstGeom prst="rect">
            <a:avLst/>
          </a:prstGeom>
          <a:gradFill>
            <a:gsLst>
              <a:gs pos="0">
                <a:schemeClr val="accent2"/>
              </a:gs>
              <a:gs pos="94000">
                <a:schemeClr val="accent5"/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A2436E8-8599-9171-B0E5-3A3CED0AE2C4}"/>
              </a:ext>
            </a:extLst>
          </p:cNvPr>
          <p:cNvSpPr/>
          <p:nvPr/>
        </p:nvSpPr>
        <p:spPr>
          <a:xfrm rot="5400000" flipH="1">
            <a:off x="2719785" y="-1537266"/>
            <a:ext cx="5669226" cy="111088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75000"/>
                  <a:alpha val="90000"/>
                </a:schemeClr>
              </a:gs>
              <a:gs pos="39000">
                <a:schemeClr val="accent5">
                  <a:lumMod val="60000"/>
                  <a:lumOff val="40000"/>
                  <a:alpha val="0"/>
                </a:schemeClr>
              </a:gs>
            </a:gsLst>
            <a:lin ang="21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D052CAB-57CB-D9A8-5BBE-F7898C5EC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-648303" y="636301"/>
            <a:ext cx="6870003" cy="5573396"/>
          </a:xfrm>
          <a:prstGeom prst="rect">
            <a:avLst/>
          </a:prstGeom>
          <a:gradFill flip="none" rotWithShape="1">
            <a:gsLst>
              <a:gs pos="2000">
                <a:schemeClr val="accent2">
                  <a:lumMod val="75000"/>
                </a:schemeClr>
              </a:gs>
              <a:gs pos="37000">
                <a:schemeClr val="accent2">
                  <a:alpha val="0"/>
                </a:schemeClr>
              </a:gs>
            </a:gsLst>
            <a:lin ang="3600000" scaled="0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2648" y="429768"/>
            <a:ext cx="9336024" cy="377647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800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2648" y="4663440"/>
            <a:ext cx="6903720" cy="1344168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>
              <a:buNone/>
              <a:defRPr lang="en-US" sz="200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subtitle style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1EF90BDF-2A3B-8AD7-6EE4-11ED28664F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81B66C1B-A1AD-A2BC-11D8-9AEA5E834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D4E7D34-A495-4E23-B1D1-F5D651D22AFE}" type="datetime1">
              <a:rPr lang="en-US" smtClean="0"/>
              <a:t>7/18/25</a:t>
            </a:fld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9A384A4A-7C42-E7AC-02FD-B65B61D21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21575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2EA34-13CC-54C1-DE3D-4F1D5D55C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2093976"/>
            <a:ext cx="7271895" cy="4178808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US" sz="7200" dirty="0">
                <a:gradFill>
                  <a:gsLst>
                    <a:gs pos="0">
                      <a:schemeClr val="accent5"/>
                    </a:gs>
                    <a:gs pos="100000">
                      <a:schemeClr val="accent2"/>
                    </a:gs>
                  </a:gsLst>
                  <a:lin ang="6000000" scaled="0"/>
                </a:gra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8F8ECD-BC5C-69B8-45CB-D6C697E807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Sample Footer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F97286-C615-453F-E284-B5C22987E2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76A96-D1F6-4A74-B023-FDE16753EDD7}" type="datetime1">
              <a:rPr lang="en-US" smtClean="0"/>
              <a:t>7/18/25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A721B8-1357-D164-0082-D2B50441B9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40094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02920"/>
            <a:ext cx="10954512" cy="119786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8" y="1801368"/>
            <a:ext cx="10954512" cy="44805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1B7C8-DA74-800B-EE14-A39E9DB32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12648" y="6318504"/>
            <a:ext cx="4096512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5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5753E-AF8A-7E04-8A1A-205B755A0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430768" y="6318504"/>
            <a:ext cx="3136392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50">
                <a:solidFill>
                  <a:schemeClr val="tx1"/>
                </a:solidFill>
              </a:defRPr>
            </a:lvl1pPr>
          </a:lstStyle>
          <a:p>
            <a:fld id="{FD1C4689-B28D-4D3C-8B05-9ABB967E2A3E}" type="datetime1">
              <a:rPr lang="en-US" smtClean="0"/>
              <a:t>7/18/25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1647D-0DF0-CA1B-F723-EF7B8F508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84864" y="6318504"/>
            <a:ext cx="493776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50"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88151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7" r:id="rId1"/>
    <p:sldLayoutId id="2147483808" r:id="rId2"/>
    <p:sldLayoutId id="2147483809" r:id="rId3"/>
    <p:sldLayoutId id="2147483810" r:id="rId4"/>
    <p:sldLayoutId id="2147483811" r:id="rId5"/>
    <p:sldLayoutId id="2147483812" r:id="rId6"/>
    <p:sldLayoutId id="2147483813" r:id="rId7"/>
    <p:sldLayoutId id="2147483814" r:id="rId8"/>
    <p:sldLayoutId id="2147483815" r:id="rId9"/>
    <p:sldLayoutId id="2147483816" r:id="rId10"/>
    <p:sldLayoutId id="2147483817" r:id="rId11"/>
    <p:sldLayoutId id="2147483818" r:id="rId12"/>
    <p:sldLayoutId id="2147483819" r:id="rId13"/>
    <p:sldLayoutId id="2147483820" r:id="rId14"/>
    <p:sldLayoutId id="2147483821" r:id="rId15"/>
    <p:sldLayoutId id="2147483822" r:id="rId16"/>
    <p:sldLayoutId id="2147483823" r:id="rId17"/>
    <p:sldLayoutId id="2147483824" r:id="rId18"/>
    <p:sldLayoutId id="2147483825" r:id="rId19"/>
    <p:sldLayoutId id="2147483826" r:id="rId20"/>
    <p:sldLayoutId id="2147483827" r:id="rId21"/>
    <p:sldLayoutId id="2147483828" r:id="rId22"/>
    <p:sldLayoutId id="2147483829" r:id="rId23"/>
    <p:sldLayoutId id="2147483830" r:id="rId24"/>
    <p:sldLayoutId id="2147483831" r:id="rId25"/>
    <p:sldLayoutId id="2147483832" r:id="rId26"/>
    <p:sldLayoutId id="2147483833" r:id="rId27"/>
    <p:sldLayoutId id="2147483834" r:id="rId28"/>
    <p:sldLayoutId id="2147483835" r:id="rId29"/>
    <p:sldLayoutId id="2147483836" r:id="rId30"/>
    <p:sldLayoutId id="2147483837" r:id="rId31"/>
    <p:sldLayoutId id="2147483838" r:id="rId32"/>
    <p:sldLayoutId id="2147483839" r:id="rId33"/>
    <p:sldLayoutId id="2147483840" r:id="rId34"/>
    <p:sldLayoutId id="2147483841" r:id="rId35"/>
    <p:sldLayoutId id="2147483842" r:id="rId36"/>
    <p:sldLayoutId id="2147483843" r:id="rId37"/>
    <p:sldLayoutId id="2147483844" r:id="rId38"/>
    <p:sldLayoutId id="2147483857" r:id="rId39"/>
    <p:sldLayoutId id="2147483845" r:id="rId40"/>
    <p:sldLayoutId id="2147483846" r:id="rId41"/>
    <p:sldLayoutId id="2147483847" r:id="rId42"/>
    <p:sldLayoutId id="2147483848" r:id="rId43"/>
    <p:sldLayoutId id="2147483849" r:id="rId44"/>
    <p:sldLayoutId id="2147483850" r:id="rId45"/>
    <p:sldLayoutId id="2147483851" r:id="rId46"/>
    <p:sldLayoutId id="2147483852" r:id="rId47"/>
    <p:sldLayoutId id="2147483853" r:id="rId48"/>
    <p:sldLayoutId id="2147483854" r:id="rId49"/>
    <p:sldLayoutId id="2147483855" r:id="rId50"/>
    <p:sldLayoutId id="2147483856" r:id="rId5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8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0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7F3BB9-BF4F-46B3-5F78-6D9E1C493F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2648" y="1003434"/>
            <a:ext cx="5852160" cy="2953512"/>
          </a:xfrm>
        </p:spPr>
        <p:txBody>
          <a:bodyPr anchor="t">
            <a:normAutofit/>
          </a:bodyPr>
          <a:lstStyle/>
          <a:p>
            <a:r>
              <a:rPr lang="en-KR" dirty="0"/>
              <a:t>Smart Showcase</a:t>
            </a:r>
            <a:br>
              <a:rPr lang="en-KR" dirty="0"/>
            </a:br>
            <a:r>
              <a:rPr lang="en-KR" dirty="0"/>
              <a:t>Project Concept</a:t>
            </a:r>
          </a:p>
        </p:txBody>
      </p:sp>
      <p:pic>
        <p:nvPicPr>
          <p:cNvPr id="13" name="Picture Placeholder 12" descr="A large building with a curved roof&#10;&#10;AI-generated content may be incorrect.">
            <a:extLst>
              <a:ext uri="{FF2B5EF4-FFF2-40B4-BE49-F238E27FC236}">
                <a16:creationId xmlns:a16="http://schemas.microsoft.com/office/drawing/2014/main" id="{6384E1D7-E44D-38AA-2AC9-83F3885398D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30936" r="30936"/>
          <a:stretch>
            <a:fillRect/>
          </a:stretch>
        </p:blipFill>
        <p:spPr>
          <a:xfrm>
            <a:off x="7534275" y="0"/>
            <a:ext cx="4654550" cy="6858000"/>
          </a:xfrm>
        </p:spPr>
      </p:pic>
      <p:pic>
        <p:nvPicPr>
          <p:cNvPr id="6" name="Picture 5" descr="A logo with a blue and white letter m&#10;&#10;AI-generated content may be incorrect.">
            <a:extLst>
              <a:ext uri="{FF2B5EF4-FFF2-40B4-BE49-F238E27FC236}">
                <a16:creationId xmlns:a16="http://schemas.microsoft.com/office/drawing/2014/main" id="{2F4147F3-C7C9-E8DC-1E62-5699E93514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648" y="4729373"/>
            <a:ext cx="1385630" cy="1502022"/>
          </a:xfrm>
          <a:prstGeom prst="rect">
            <a:avLst/>
          </a:prstGeom>
        </p:spPr>
      </p:pic>
      <p:sp>
        <p:nvSpPr>
          <p:cNvPr id="9" name="Subtitle 8">
            <a:extLst>
              <a:ext uri="{FF2B5EF4-FFF2-40B4-BE49-F238E27FC236}">
                <a16:creationId xmlns:a16="http://schemas.microsoft.com/office/drawing/2014/main" id="{165C5E4F-3B87-C3DC-0725-583650EE06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2648" y="2119002"/>
            <a:ext cx="4681728" cy="1591056"/>
          </a:xfrm>
        </p:spPr>
        <p:txBody>
          <a:bodyPr/>
          <a:lstStyle/>
          <a:p>
            <a:r>
              <a:rPr lang="en-US" altLang="ko-KR" dirty="0"/>
              <a:t>LAB</a:t>
            </a:r>
            <a:r>
              <a:rPr lang="ko-KR" altLang="en-US" dirty="0"/>
              <a:t> </a:t>
            </a:r>
            <a:r>
              <a:rPr lang="en-US" altLang="ko-KR" dirty="0"/>
              <a:t>TO</a:t>
            </a:r>
            <a:r>
              <a:rPr lang="ko-KR" altLang="en-US" dirty="0"/>
              <a:t> </a:t>
            </a:r>
            <a:r>
              <a:rPr lang="en-US" altLang="ko-KR" dirty="0"/>
              <a:t>MARKET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41278198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D4408B-D47C-A9F8-D84A-C244EE8A97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A4A317-74E1-CE98-E737-526CDBD4B6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457200"/>
            <a:ext cx="10954512" cy="795528"/>
          </a:xfrm>
        </p:spPr>
        <p:txBody>
          <a:bodyPr anchor="b">
            <a:normAutofit/>
          </a:bodyPr>
          <a:lstStyle/>
          <a:p>
            <a:r>
              <a:rPr lang="en-KR"/>
              <a:t>Timeline</a:t>
            </a:r>
          </a:p>
        </p:txBody>
      </p:sp>
      <p:graphicFrame>
        <p:nvGraphicFramePr>
          <p:cNvPr id="5" name="Content Placeholder 4" descr="Basic Timeline">
            <a:extLst>
              <a:ext uri="{FF2B5EF4-FFF2-40B4-BE49-F238E27FC236}">
                <a16:creationId xmlns:a16="http://schemas.microsoft.com/office/drawing/2014/main" id="{51F84B17-1988-8DCF-A0BC-D1E7A5741E8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SmartArt"/>
                    <p202:designTag name="ARCH:1:VSVAR" val="Timeline"/>
                  </p202:designTagLst>
                </p202:designPr>
              </p:ext>
            </p:extLst>
          </p:nvPr>
        </p:nvGraphicFramePr>
        <p:xfrm>
          <a:off x="612648" y="1362455"/>
          <a:ext cx="10954512" cy="49560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28706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18559E39-726C-0B9E-BF70-D35CD124DA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914400"/>
          </a:xfrm>
        </p:spPr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29CCB4-F73E-AB85-5F61-622039D7ABFC}"/>
              </a:ext>
            </a:extLst>
          </p:cNvPr>
          <p:cNvSpPr>
            <a:spLocks noGrp="1"/>
          </p:cNvSpPr>
          <p:nvPr>
            <p:ph sz="quarter" idx="13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LargePlainText"/>
                  </p202:designTagLst>
                </p202:designPr>
              </p:ext>
            </p:extLst>
          </p:nvPr>
        </p:nvSpPr>
        <p:spPr>
          <a:xfrm>
            <a:off x="1882175" y="751366"/>
            <a:ext cx="8353433" cy="5402545"/>
          </a:xfrm>
        </p:spPr>
        <p:txBody>
          <a:bodyPr anchor="ctr">
            <a:normAutofit/>
          </a:bodyPr>
          <a:lstStyle/>
          <a:p>
            <a:pPr indent="0">
              <a:buNone/>
            </a:pPr>
            <a:r>
              <a:rPr lang="en-KR" sz="4800" b="1" kern="1200">
                <a:gradFill>
                  <a:gsLst>
                    <a:gs pos="0">
                      <a:schemeClr val="accent5"/>
                    </a:gs>
                    <a:gs pos="90000">
                      <a:schemeClr val="accent2"/>
                    </a:gs>
                  </a:gsLst>
                  <a:lin ang="9600000" scaled="0"/>
                </a:gradFill>
                <a:latin typeface="+mn-lt"/>
                <a:ea typeface="+mn-ea"/>
                <a:cs typeface="+mn-cs"/>
              </a:rPr>
              <a:t>Add a bold statement for a key point in your presentation</a:t>
            </a:r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9488170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0AEE5F-5D62-A61F-9863-3CB1243E0E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Placeholder 22" descr="A city skyline with a body of water&#10;&#10;AI-generated content may be incorrect.">
            <a:extLst>
              <a:ext uri="{FF2B5EF4-FFF2-40B4-BE49-F238E27FC236}">
                <a16:creationId xmlns:a16="http://schemas.microsoft.com/office/drawing/2014/main" id="{2751DE41-DA5B-D9E7-863F-E7377D66042C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/>
          <a:srcRect l="10459" r="43245"/>
          <a:stretch>
            <a:fillRect/>
          </a:stretch>
        </p:blipFill>
        <p:spPr>
          <a:xfrm>
            <a:off x="115888" y="0"/>
            <a:ext cx="3968750" cy="6858000"/>
          </a:xfrm>
        </p:spPr>
      </p:pic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7D398B2D-B059-9E57-91B3-A8C9D32028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706516" y="1344168"/>
            <a:ext cx="3523084" cy="4782312"/>
          </a:xfrm>
        </p:spPr>
        <p:txBody>
          <a:bodyPr>
            <a:normAutofit fontScale="92500" lnSpcReduction="10000"/>
          </a:bodyPr>
          <a:lstStyle/>
          <a:p>
            <a:pPr marL="0" indent="0">
              <a:spcBef>
                <a:spcPts val="2500"/>
              </a:spcBef>
              <a:buNone/>
            </a:pPr>
            <a:endParaRPr lang="en-US" sz="1400" b="1" dirty="0"/>
          </a:p>
          <a:p>
            <a:pPr marL="0" indent="0">
              <a:spcBef>
                <a:spcPts val="2500"/>
              </a:spcBef>
              <a:buNone/>
            </a:pPr>
            <a:r>
              <a:rPr lang="en-US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🌡️ Weather &amp; Temperature</a:t>
            </a:r>
          </a:p>
          <a:p>
            <a:pPr marL="0" indent="0">
              <a:spcBef>
                <a:spcPts val="2500"/>
              </a:spcBef>
              <a:buNone/>
            </a:pPr>
            <a:r>
              <a:rPr lang="ko-KR" altLang="en-US" sz="14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극한 기후 환경</a:t>
            </a:r>
            <a:endParaRPr lang="en-US" sz="1400" b="1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lang="ko-KR" altLang="en-US" sz="1300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하절기</a:t>
            </a:r>
            <a:r>
              <a:rPr lang="en-US" altLang="ko-KR" sz="13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: 40-50°</a:t>
            </a:r>
            <a:r>
              <a:rPr lang="en-US" sz="13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C (</a:t>
            </a:r>
            <a:r>
              <a:rPr lang="ko-KR" altLang="en-US" sz="13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사막 지역 최대 </a:t>
            </a:r>
            <a:r>
              <a:rPr lang="en-US" altLang="ko-KR" sz="13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55°</a:t>
            </a:r>
            <a:r>
              <a:rPr lang="en-US" sz="13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C)</a:t>
            </a:r>
          </a:p>
          <a:p>
            <a:r>
              <a:rPr lang="ko-KR" altLang="en-US" sz="13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동절기</a:t>
            </a:r>
            <a:r>
              <a:rPr lang="en-US" altLang="ko-KR" sz="13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: 15-25°</a:t>
            </a:r>
            <a:r>
              <a:rPr lang="en-US" sz="13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C (</a:t>
            </a:r>
            <a:r>
              <a:rPr lang="ko-KR" altLang="en-US" sz="13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상대적으로 온화</a:t>
            </a:r>
            <a:r>
              <a:rPr lang="en-US" altLang="ko-KR" sz="13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)</a:t>
            </a:r>
          </a:p>
          <a:p>
            <a:r>
              <a:rPr lang="ko-KR" altLang="en-US" sz="13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습도</a:t>
            </a:r>
            <a:r>
              <a:rPr lang="en-US" altLang="ko-KR" sz="13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: </a:t>
            </a:r>
            <a:r>
              <a:rPr lang="ko-KR" altLang="en-US" sz="13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연평균 </a:t>
            </a:r>
            <a:r>
              <a:rPr lang="en-US" altLang="ko-KR" sz="13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60-80% (</a:t>
            </a:r>
            <a:r>
              <a:rPr lang="ko-KR" altLang="en-US" sz="13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연안 지역 높음</a:t>
            </a:r>
            <a:r>
              <a:rPr lang="en-US" altLang="ko-KR" sz="13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)</a:t>
            </a:r>
          </a:p>
          <a:p>
            <a:r>
              <a:rPr lang="ko-KR" altLang="en-US" sz="13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강수량</a:t>
            </a:r>
            <a:r>
              <a:rPr lang="en-US" altLang="ko-KR" sz="13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: </a:t>
            </a:r>
            <a:r>
              <a:rPr lang="ko-KR" altLang="en-US" sz="13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연간 </a:t>
            </a:r>
            <a:r>
              <a:rPr lang="en-US" altLang="ko-KR" sz="13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100</a:t>
            </a:r>
            <a:r>
              <a:rPr lang="en-US" sz="13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mm </a:t>
            </a:r>
            <a:r>
              <a:rPr lang="ko-KR" altLang="en-US" sz="13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미만 </a:t>
            </a:r>
            <a:r>
              <a:rPr lang="en-US" altLang="ko-KR" sz="13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(</a:t>
            </a:r>
            <a:r>
              <a:rPr lang="ko-KR" altLang="en-US" sz="13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매우 건조</a:t>
            </a:r>
            <a:r>
              <a:rPr lang="en-US" altLang="ko-KR" sz="13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)</a:t>
            </a:r>
          </a:p>
          <a:p>
            <a:pPr marL="0" indent="0">
              <a:spcBef>
                <a:spcPts val="2500"/>
              </a:spcBef>
              <a:buNone/>
              <a:defRPr/>
            </a:pP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131313"/>
                </a:solidFill>
                <a:effectLst/>
                <a:uLnTx/>
                <a:uFillTx/>
                <a:latin typeface="Apple SD Gothic Neo" panose="02000300000000000000" pitchFamily="2" charset="-127"/>
                <a:ea typeface="Apple SD Gothic Neo" panose="02000300000000000000" pitchFamily="2" charset="-127"/>
                <a:cs typeface="+mn-cs"/>
              </a:rPr>
              <a:t>식품 보관의 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rgbClr val="131313"/>
                </a:solidFill>
                <a:effectLst/>
                <a:uLnTx/>
                <a:uFillTx/>
                <a:latin typeface="Apple SD Gothic Neo" panose="02000300000000000000" pitchFamily="2" charset="-127"/>
                <a:ea typeface="Apple SD Gothic Neo" panose="02000300000000000000" pitchFamily="2" charset="-127"/>
                <a:cs typeface="+mn-cs"/>
              </a:rPr>
              <a:t>Challenge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131313"/>
              </a:solidFill>
              <a:effectLst/>
              <a:uLnTx/>
              <a:uFillTx/>
              <a:latin typeface="Apple SD Gothic Neo" panose="02000300000000000000" pitchFamily="2" charset="-127"/>
              <a:ea typeface="Apple SD Gothic Neo" panose="02000300000000000000" pitchFamily="2" charset="-127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300" i="0" u="none" strike="noStrike" kern="1200" cap="none" spc="0" normalizeH="0" baseline="0" noProof="0" dirty="0">
                <a:ln>
                  <a:noFill/>
                </a:ln>
                <a:solidFill>
                  <a:srgbClr val="131313"/>
                </a:solidFill>
                <a:effectLst/>
                <a:uLnTx/>
                <a:uFillTx/>
                <a:latin typeface="Apple SD Gothic Neo" panose="02000300000000000000" pitchFamily="2" charset="-127"/>
                <a:ea typeface="Apple SD Gothic Neo" panose="02000300000000000000" pitchFamily="2" charset="-127"/>
                <a:cs typeface="+mn-cs"/>
              </a:rPr>
              <a:t>고온으로 인한 빠른 부패</a:t>
            </a:r>
            <a:r>
              <a:rPr kumimoji="0" lang="en-US" altLang="ko-KR" sz="1300" i="0" u="none" strike="noStrike" kern="1200" cap="none" spc="0" normalizeH="0" baseline="0" noProof="0" dirty="0">
                <a:ln>
                  <a:noFill/>
                </a:ln>
                <a:solidFill>
                  <a:srgbClr val="131313"/>
                </a:solidFill>
                <a:effectLst/>
                <a:uLnTx/>
                <a:uFillTx/>
                <a:latin typeface="Apple SD Gothic Neo" panose="02000300000000000000" pitchFamily="2" charset="-127"/>
                <a:ea typeface="Apple SD Gothic Neo" panose="02000300000000000000" pitchFamily="2" charset="-127"/>
                <a:cs typeface="+mn-cs"/>
              </a:rPr>
              <a:t>: </a:t>
            </a:r>
            <a:r>
              <a:rPr kumimoji="0" lang="ko-KR" altLang="en-US" sz="1300" i="0" u="none" strike="noStrike" kern="1200" cap="none" spc="0" normalizeH="0" baseline="0" noProof="0" dirty="0">
                <a:ln>
                  <a:noFill/>
                </a:ln>
                <a:solidFill>
                  <a:srgbClr val="131313"/>
                </a:solidFill>
                <a:effectLst/>
                <a:uLnTx/>
                <a:uFillTx/>
                <a:latin typeface="Apple SD Gothic Neo" panose="02000300000000000000" pitchFamily="2" charset="-127"/>
                <a:ea typeface="Apple SD Gothic Neo" panose="02000300000000000000" pitchFamily="2" charset="-127"/>
                <a:cs typeface="+mn-cs"/>
              </a:rPr>
              <a:t>신선식품 유통기한 단축</a:t>
            </a: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300" i="0" u="none" strike="noStrike" kern="1200" cap="none" spc="0" normalizeH="0" baseline="0" noProof="0" dirty="0">
                <a:ln>
                  <a:noFill/>
                </a:ln>
                <a:solidFill>
                  <a:srgbClr val="131313"/>
                </a:solidFill>
                <a:effectLst/>
                <a:uLnTx/>
                <a:uFillTx/>
                <a:latin typeface="Apple SD Gothic Neo" panose="02000300000000000000" pitchFamily="2" charset="-127"/>
                <a:ea typeface="Apple SD Gothic Neo" panose="02000300000000000000" pitchFamily="2" charset="-127"/>
                <a:cs typeface="+mn-cs"/>
              </a:rPr>
              <a:t>24</a:t>
            </a:r>
            <a:r>
              <a:rPr kumimoji="0" lang="ko-KR" altLang="en-US" sz="1300" i="0" u="none" strike="noStrike" kern="1200" cap="none" spc="0" normalizeH="0" baseline="0" noProof="0" dirty="0">
                <a:ln>
                  <a:noFill/>
                </a:ln>
                <a:solidFill>
                  <a:srgbClr val="131313"/>
                </a:solidFill>
                <a:effectLst/>
                <a:uLnTx/>
                <a:uFillTx/>
                <a:latin typeface="Apple SD Gothic Neo" panose="02000300000000000000" pitchFamily="2" charset="-127"/>
                <a:ea typeface="Apple SD Gothic Neo" panose="02000300000000000000" pitchFamily="2" charset="-127"/>
                <a:cs typeface="+mn-cs"/>
              </a:rPr>
              <a:t>시간 냉장 필수</a:t>
            </a:r>
            <a:r>
              <a:rPr kumimoji="0" lang="en-US" altLang="ko-KR" sz="1300" i="0" u="none" strike="noStrike" kern="1200" cap="none" spc="0" normalizeH="0" baseline="0" noProof="0" dirty="0">
                <a:ln>
                  <a:noFill/>
                </a:ln>
                <a:solidFill>
                  <a:srgbClr val="131313"/>
                </a:solidFill>
                <a:effectLst/>
                <a:uLnTx/>
                <a:uFillTx/>
                <a:latin typeface="Apple SD Gothic Neo" panose="02000300000000000000" pitchFamily="2" charset="-127"/>
                <a:ea typeface="Apple SD Gothic Neo" panose="02000300000000000000" pitchFamily="2" charset="-127"/>
                <a:cs typeface="+mn-cs"/>
              </a:rPr>
              <a:t>: </a:t>
            </a:r>
            <a:r>
              <a:rPr kumimoji="0" lang="ko-KR" altLang="en-US" sz="1300" i="0" u="none" strike="noStrike" kern="1200" cap="none" spc="0" normalizeH="0" baseline="0" noProof="0" dirty="0">
                <a:ln>
                  <a:noFill/>
                </a:ln>
                <a:solidFill>
                  <a:srgbClr val="131313"/>
                </a:solidFill>
                <a:effectLst/>
                <a:uLnTx/>
                <a:uFillTx/>
                <a:latin typeface="Apple SD Gothic Neo" panose="02000300000000000000" pitchFamily="2" charset="-127"/>
                <a:ea typeface="Apple SD Gothic Neo" panose="02000300000000000000" pitchFamily="2" charset="-127"/>
                <a:cs typeface="+mn-cs"/>
              </a:rPr>
              <a:t>전력 효율성이 생존 조건</a:t>
            </a: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300" i="0" u="none" strike="noStrike" kern="1200" cap="none" spc="0" normalizeH="0" baseline="0" noProof="0" dirty="0">
                <a:ln>
                  <a:noFill/>
                </a:ln>
                <a:solidFill>
                  <a:srgbClr val="131313"/>
                </a:solidFill>
                <a:effectLst/>
                <a:uLnTx/>
                <a:uFillTx/>
                <a:latin typeface="Apple SD Gothic Neo" panose="02000300000000000000" pitchFamily="2" charset="-127"/>
                <a:ea typeface="Apple SD Gothic Neo" panose="02000300000000000000" pitchFamily="2" charset="-127"/>
                <a:cs typeface="+mn-cs"/>
              </a:rPr>
              <a:t>온도 변화</a:t>
            </a:r>
            <a:r>
              <a:rPr kumimoji="0" lang="en-US" altLang="ko-KR" sz="1300" i="0" u="none" strike="noStrike" kern="1200" cap="none" spc="0" normalizeH="0" baseline="0" noProof="0" dirty="0">
                <a:ln>
                  <a:noFill/>
                </a:ln>
                <a:solidFill>
                  <a:srgbClr val="131313"/>
                </a:solidFill>
                <a:effectLst/>
                <a:uLnTx/>
                <a:uFillTx/>
                <a:latin typeface="Apple SD Gothic Neo" panose="02000300000000000000" pitchFamily="2" charset="-127"/>
                <a:ea typeface="Apple SD Gothic Neo" panose="02000300000000000000" pitchFamily="2" charset="-127"/>
                <a:cs typeface="+mn-cs"/>
              </a:rPr>
              <a:t>: </a:t>
            </a:r>
            <a:r>
              <a:rPr kumimoji="0" lang="ko-KR" altLang="en-US" sz="1300" i="0" u="none" strike="noStrike" kern="1200" cap="none" spc="0" normalizeH="0" baseline="0" noProof="0" dirty="0">
                <a:ln>
                  <a:noFill/>
                </a:ln>
                <a:solidFill>
                  <a:srgbClr val="131313"/>
                </a:solidFill>
                <a:effectLst/>
                <a:uLnTx/>
                <a:uFillTx/>
                <a:latin typeface="Apple SD Gothic Neo" panose="02000300000000000000" pitchFamily="2" charset="-127"/>
                <a:ea typeface="Apple SD Gothic Neo" panose="02000300000000000000" pitchFamily="2" charset="-127"/>
                <a:cs typeface="+mn-cs"/>
              </a:rPr>
              <a:t>실외</a:t>
            </a:r>
            <a:r>
              <a:rPr kumimoji="0" lang="en-US" altLang="ko-KR" sz="1300" i="0" u="none" strike="noStrike" kern="1200" cap="none" spc="0" normalizeH="0" baseline="0" noProof="0" dirty="0">
                <a:ln>
                  <a:noFill/>
                </a:ln>
                <a:solidFill>
                  <a:srgbClr val="131313"/>
                </a:solidFill>
                <a:effectLst/>
                <a:uLnTx/>
                <a:uFillTx/>
                <a:latin typeface="Apple SD Gothic Neo" panose="02000300000000000000" pitchFamily="2" charset="-127"/>
                <a:ea typeface="Apple SD Gothic Neo" panose="02000300000000000000" pitchFamily="2" charset="-127"/>
                <a:cs typeface="+mn-cs"/>
              </a:rPr>
              <a:t>-</a:t>
            </a:r>
            <a:r>
              <a:rPr kumimoji="0" lang="ko-KR" altLang="en-US" sz="1300" i="0" u="none" strike="noStrike" kern="1200" cap="none" spc="0" normalizeH="0" baseline="0" noProof="0" dirty="0">
                <a:ln>
                  <a:noFill/>
                </a:ln>
                <a:solidFill>
                  <a:srgbClr val="131313"/>
                </a:solidFill>
                <a:effectLst/>
                <a:uLnTx/>
                <a:uFillTx/>
                <a:latin typeface="Apple SD Gothic Neo" panose="02000300000000000000" pitchFamily="2" charset="-127"/>
                <a:ea typeface="Apple SD Gothic Neo" panose="02000300000000000000" pitchFamily="2" charset="-127"/>
                <a:cs typeface="+mn-cs"/>
              </a:rPr>
              <a:t>실내 </a:t>
            </a:r>
            <a:r>
              <a:rPr kumimoji="0" lang="ko-KR" altLang="en-US" sz="1300" i="0" u="none" strike="noStrike" kern="1200" cap="none" spc="0" normalizeH="0" baseline="0" noProof="0" dirty="0" err="1">
                <a:ln>
                  <a:noFill/>
                </a:ln>
                <a:solidFill>
                  <a:srgbClr val="131313"/>
                </a:solidFill>
                <a:effectLst/>
                <a:uLnTx/>
                <a:uFillTx/>
                <a:latin typeface="Apple SD Gothic Neo" panose="02000300000000000000" pitchFamily="2" charset="-127"/>
                <a:ea typeface="Apple SD Gothic Neo" panose="02000300000000000000" pitchFamily="2" charset="-127"/>
                <a:cs typeface="+mn-cs"/>
              </a:rPr>
              <a:t>온도차</a:t>
            </a:r>
            <a:r>
              <a:rPr kumimoji="0" lang="ko-KR" altLang="en-US" sz="1300" i="0" u="none" strike="noStrike" kern="1200" cap="none" spc="0" normalizeH="0" baseline="0" noProof="0" dirty="0">
                <a:ln>
                  <a:noFill/>
                </a:ln>
                <a:solidFill>
                  <a:srgbClr val="131313"/>
                </a:solidFill>
                <a:effectLst/>
                <a:uLnTx/>
                <a:uFillTx/>
                <a:latin typeface="Apple SD Gothic Neo" panose="02000300000000000000" pitchFamily="2" charset="-127"/>
                <a:ea typeface="Apple SD Gothic Neo" panose="02000300000000000000" pitchFamily="2" charset="-127"/>
                <a:cs typeface="+mn-cs"/>
              </a:rPr>
              <a:t> </a:t>
            </a:r>
            <a:r>
              <a:rPr kumimoji="0" lang="en-US" altLang="ko-KR" sz="1300" i="0" u="none" strike="noStrike" kern="1200" cap="none" spc="0" normalizeH="0" baseline="0" noProof="0" dirty="0">
                <a:ln>
                  <a:noFill/>
                </a:ln>
                <a:solidFill>
                  <a:srgbClr val="131313"/>
                </a:solidFill>
                <a:effectLst/>
                <a:uLnTx/>
                <a:uFillTx/>
                <a:latin typeface="Apple SD Gothic Neo" panose="02000300000000000000" pitchFamily="2" charset="-127"/>
                <a:ea typeface="Apple SD Gothic Neo" panose="02000300000000000000" pitchFamily="2" charset="-127"/>
                <a:cs typeface="+mn-cs"/>
              </a:rPr>
              <a:t>30°C+ → </a:t>
            </a:r>
            <a:r>
              <a:rPr kumimoji="0" lang="ko-KR" altLang="en-US" sz="1300" i="0" u="none" strike="noStrike" kern="1200" cap="none" spc="0" normalizeH="0" baseline="0" noProof="0" dirty="0">
                <a:ln>
                  <a:noFill/>
                </a:ln>
                <a:solidFill>
                  <a:srgbClr val="131313"/>
                </a:solidFill>
                <a:effectLst/>
                <a:uLnTx/>
                <a:uFillTx/>
                <a:latin typeface="Apple SD Gothic Neo" panose="02000300000000000000" pitchFamily="2" charset="-127"/>
                <a:ea typeface="Apple SD Gothic Neo" panose="02000300000000000000" pitchFamily="2" charset="-127"/>
                <a:cs typeface="+mn-cs"/>
              </a:rPr>
              <a:t>응결 문제</a:t>
            </a: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300" i="0" u="none" strike="noStrike" kern="1200" cap="none" spc="0" normalizeH="0" baseline="0" noProof="0" dirty="0">
                <a:ln>
                  <a:noFill/>
                </a:ln>
                <a:solidFill>
                  <a:srgbClr val="131313"/>
                </a:solidFill>
                <a:effectLst/>
                <a:uLnTx/>
                <a:uFillTx/>
                <a:latin typeface="Apple SD Gothic Neo" panose="02000300000000000000" pitchFamily="2" charset="-127"/>
                <a:ea typeface="Apple SD Gothic Neo" panose="02000300000000000000" pitchFamily="2" charset="-127"/>
                <a:cs typeface="+mn-cs"/>
              </a:rPr>
              <a:t>모래폭풍</a:t>
            </a:r>
            <a:r>
              <a:rPr kumimoji="0" lang="en-US" altLang="ko-KR" sz="1300" i="0" u="none" strike="noStrike" kern="1200" cap="none" spc="0" normalizeH="0" baseline="0" noProof="0" dirty="0">
                <a:ln>
                  <a:noFill/>
                </a:ln>
                <a:solidFill>
                  <a:srgbClr val="131313"/>
                </a:solidFill>
                <a:effectLst/>
                <a:uLnTx/>
                <a:uFillTx/>
                <a:latin typeface="Apple SD Gothic Neo" panose="02000300000000000000" pitchFamily="2" charset="-127"/>
                <a:ea typeface="Apple SD Gothic Neo" panose="02000300000000000000" pitchFamily="2" charset="-127"/>
                <a:cs typeface="+mn-cs"/>
              </a:rPr>
              <a:t>: </a:t>
            </a:r>
            <a:r>
              <a:rPr kumimoji="0" lang="ko-KR" altLang="en-US" sz="1300" i="0" u="none" strike="noStrike" kern="1200" cap="none" spc="0" normalizeH="0" baseline="0" noProof="0" dirty="0">
                <a:ln>
                  <a:noFill/>
                </a:ln>
                <a:solidFill>
                  <a:srgbClr val="131313"/>
                </a:solidFill>
                <a:effectLst/>
                <a:uLnTx/>
                <a:uFillTx/>
                <a:latin typeface="Apple SD Gothic Neo" panose="02000300000000000000" pitchFamily="2" charset="-127"/>
                <a:ea typeface="Apple SD Gothic Neo" panose="02000300000000000000" pitchFamily="2" charset="-127"/>
                <a:cs typeface="+mn-cs"/>
              </a:rPr>
              <a:t>장비 보호 및 유지보수 복잡성</a:t>
            </a:r>
          </a:p>
        </p:txBody>
      </p:sp>
      <p:sp>
        <p:nvSpPr>
          <p:cNvPr id="17" name="Title 16">
            <a:extLst>
              <a:ext uri="{FF2B5EF4-FFF2-40B4-BE49-F238E27FC236}">
                <a16:creationId xmlns:a16="http://schemas.microsoft.com/office/drawing/2014/main" id="{52C476A9-F689-785F-B41C-1A86CB4AA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UAE </a:t>
            </a:r>
            <a:r>
              <a:rPr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기후적</a:t>
            </a:r>
            <a:r>
              <a:rPr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</a:t>
            </a:r>
            <a:r>
              <a:rPr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인구적 특성</a:t>
            </a:r>
            <a:endParaRPr lang="en-US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7" name="Content Placeholder 14">
            <a:extLst>
              <a:ext uri="{FF2B5EF4-FFF2-40B4-BE49-F238E27FC236}">
                <a16:creationId xmlns:a16="http://schemas.microsoft.com/office/drawing/2014/main" id="{EF26184E-580B-1BCB-C77B-C8C9A4E3E7CA}"/>
              </a:ext>
            </a:extLst>
          </p:cNvPr>
          <p:cNvSpPr txBox="1">
            <a:spLocks/>
          </p:cNvSpPr>
          <p:nvPr/>
        </p:nvSpPr>
        <p:spPr>
          <a:xfrm>
            <a:off x="8229600" y="1344168"/>
            <a:ext cx="3523084" cy="478231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endParaRPr lang="en-US" sz="1400" b="1" dirty="0"/>
          </a:p>
          <a:p>
            <a:pPr marL="0" indent="0">
              <a:spcBef>
                <a:spcPts val="2500"/>
              </a:spcBef>
              <a:buNone/>
            </a:pPr>
            <a:r>
              <a:rPr lang="en-US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🙋 Human Source</a:t>
            </a:r>
          </a:p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ko-KR" altLang="en-US" sz="14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극한 기후 환경</a:t>
            </a:r>
            <a:endParaRPr lang="en-US" sz="1400" b="1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lang="ko-KR" altLang="en-US" sz="1300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하절기</a:t>
            </a:r>
            <a:r>
              <a:rPr lang="en-US" altLang="ko-KR" sz="13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: 40-50°</a:t>
            </a:r>
            <a:r>
              <a:rPr lang="en-US" sz="13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C (</a:t>
            </a:r>
            <a:r>
              <a:rPr lang="ko-KR" altLang="en-US" sz="13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사막 지역 최대 </a:t>
            </a:r>
            <a:r>
              <a:rPr lang="en-US" altLang="ko-KR" sz="13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55°</a:t>
            </a:r>
            <a:r>
              <a:rPr lang="en-US" sz="13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C)</a:t>
            </a:r>
          </a:p>
          <a:p>
            <a:r>
              <a:rPr lang="ko-KR" altLang="en-US" sz="13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동절기</a:t>
            </a:r>
            <a:r>
              <a:rPr lang="en-US" altLang="ko-KR" sz="13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: 15-25°</a:t>
            </a:r>
            <a:r>
              <a:rPr lang="en-US" sz="13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C (</a:t>
            </a:r>
            <a:r>
              <a:rPr lang="ko-KR" altLang="en-US" sz="13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상대적으로 온화</a:t>
            </a:r>
            <a:r>
              <a:rPr lang="en-US" altLang="ko-KR" sz="13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)</a:t>
            </a:r>
          </a:p>
          <a:p>
            <a:r>
              <a:rPr lang="ko-KR" altLang="en-US" sz="13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습도</a:t>
            </a:r>
            <a:r>
              <a:rPr lang="en-US" altLang="ko-KR" sz="13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: </a:t>
            </a:r>
            <a:r>
              <a:rPr lang="ko-KR" altLang="en-US" sz="13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연평균 </a:t>
            </a:r>
            <a:r>
              <a:rPr lang="en-US" altLang="ko-KR" sz="13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60-80% (</a:t>
            </a:r>
            <a:r>
              <a:rPr lang="ko-KR" altLang="en-US" sz="13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연안 지역 높음</a:t>
            </a:r>
            <a:r>
              <a:rPr lang="en-US" altLang="ko-KR" sz="13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)</a:t>
            </a:r>
          </a:p>
          <a:p>
            <a:r>
              <a:rPr lang="ko-KR" altLang="en-US" sz="13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강수량</a:t>
            </a:r>
            <a:r>
              <a:rPr lang="en-US" altLang="ko-KR" sz="13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: </a:t>
            </a:r>
            <a:r>
              <a:rPr lang="ko-KR" altLang="en-US" sz="13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연간 </a:t>
            </a:r>
            <a:r>
              <a:rPr lang="en-US" altLang="ko-KR" sz="13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100</a:t>
            </a:r>
            <a:r>
              <a:rPr lang="en-US" sz="13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mm </a:t>
            </a:r>
            <a:r>
              <a:rPr lang="ko-KR" altLang="en-US" sz="13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미만 </a:t>
            </a:r>
            <a:r>
              <a:rPr lang="en-US" altLang="ko-KR" sz="13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(</a:t>
            </a:r>
            <a:r>
              <a:rPr lang="ko-KR" altLang="en-US" sz="13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매우 건조</a:t>
            </a:r>
            <a:r>
              <a:rPr lang="en-US" altLang="ko-KR" sz="13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)</a:t>
            </a:r>
          </a:p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  <a:defRPr/>
            </a:pPr>
            <a:r>
              <a:rPr lang="ko-KR" altLang="en-US" sz="1400" b="1" dirty="0">
                <a:solidFill>
                  <a:srgbClr val="131313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식품 보관의 </a:t>
            </a:r>
            <a:r>
              <a:rPr lang="en-US" altLang="ko-KR" sz="1400" b="1" dirty="0">
                <a:solidFill>
                  <a:srgbClr val="131313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Challenge</a:t>
            </a:r>
            <a:endParaRPr lang="en-US" sz="1400" b="1" dirty="0">
              <a:solidFill>
                <a:srgbClr val="131313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>
              <a:defRPr/>
            </a:pPr>
            <a:r>
              <a:rPr lang="ko-KR" altLang="en-US" sz="1300" dirty="0">
                <a:solidFill>
                  <a:srgbClr val="131313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고온으로 인한 빠른 부패</a:t>
            </a:r>
            <a:r>
              <a:rPr lang="en-US" altLang="ko-KR" sz="1300" dirty="0">
                <a:solidFill>
                  <a:srgbClr val="131313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: </a:t>
            </a:r>
            <a:r>
              <a:rPr lang="ko-KR" altLang="en-US" sz="1300" dirty="0">
                <a:solidFill>
                  <a:srgbClr val="131313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신선식품 유통기한 단축</a:t>
            </a:r>
          </a:p>
          <a:p>
            <a:pPr>
              <a:defRPr/>
            </a:pPr>
            <a:r>
              <a:rPr lang="en-US" altLang="ko-KR" sz="1300" dirty="0">
                <a:solidFill>
                  <a:srgbClr val="131313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24</a:t>
            </a:r>
            <a:r>
              <a:rPr lang="ko-KR" altLang="en-US" sz="1300" dirty="0">
                <a:solidFill>
                  <a:srgbClr val="131313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시간 냉장 필수</a:t>
            </a:r>
            <a:r>
              <a:rPr lang="en-US" altLang="ko-KR" sz="1300" dirty="0">
                <a:solidFill>
                  <a:srgbClr val="131313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: </a:t>
            </a:r>
            <a:r>
              <a:rPr lang="ko-KR" altLang="en-US" sz="1300" dirty="0">
                <a:solidFill>
                  <a:srgbClr val="131313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전력 효율성이 생존 조건</a:t>
            </a:r>
          </a:p>
          <a:p>
            <a:pPr>
              <a:defRPr/>
            </a:pPr>
            <a:r>
              <a:rPr lang="ko-KR" altLang="en-US" sz="1300" dirty="0">
                <a:solidFill>
                  <a:srgbClr val="131313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온도 변화</a:t>
            </a:r>
            <a:r>
              <a:rPr lang="en-US" altLang="ko-KR" sz="1300" dirty="0">
                <a:solidFill>
                  <a:srgbClr val="131313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: </a:t>
            </a:r>
            <a:r>
              <a:rPr lang="ko-KR" altLang="en-US" sz="1300" dirty="0">
                <a:solidFill>
                  <a:srgbClr val="131313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실외</a:t>
            </a:r>
            <a:r>
              <a:rPr lang="en-US" altLang="ko-KR" sz="1300" dirty="0">
                <a:solidFill>
                  <a:srgbClr val="131313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-</a:t>
            </a:r>
            <a:r>
              <a:rPr lang="ko-KR" altLang="en-US" sz="1300" dirty="0">
                <a:solidFill>
                  <a:srgbClr val="131313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실내 </a:t>
            </a:r>
            <a:r>
              <a:rPr lang="ko-KR" altLang="en-US" sz="1300" dirty="0" err="1">
                <a:solidFill>
                  <a:srgbClr val="131313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온도차</a:t>
            </a:r>
            <a:r>
              <a:rPr lang="ko-KR" altLang="en-US" sz="1300" dirty="0">
                <a:solidFill>
                  <a:srgbClr val="131313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sz="1300" dirty="0">
                <a:solidFill>
                  <a:srgbClr val="131313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30°C+ → </a:t>
            </a:r>
            <a:r>
              <a:rPr lang="ko-KR" altLang="en-US" sz="1300" dirty="0">
                <a:solidFill>
                  <a:srgbClr val="131313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응결 문제</a:t>
            </a:r>
          </a:p>
          <a:p>
            <a:pPr>
              <a:defRPr/>
            </a:pPr>
            <a:r>
              <a:rPr lang="ko-KR" altLang="en-US" sz="1300" dirty="0">
                <a:solidFill>
                  <a:srgbClr val="131313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모래폭풍</a:t>
            </a:r>
            <a:r>
              <a:rPr lang="en-US" altLang="ko-KR" sz="1300" dirty="0">
                <a:solidFill>
                  <a:srgbClr val="131313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: </a:t>
            </a:r>
            <a:r>
              <a:rPr lang="ko-KR" altLang="en-US" sz="1300" dirty="0">
                <a:solidFill>
                  <a:srgbClr val="131313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장비 보호 및 유지보수 복잡성</a:t>
            </a:r>
          </a:p>
        </p:txBody>
      </p:sp>
    </p:spTree>
    <p:extLst>
      <p:ext uri="{BB962C8B-B14F-4D97-AF65-F5344CB8AC3E}">
        <p14:creationId xmlns:p14="http://schemas.microsoft.com/office/powerpoint/2010/main" val="28033381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5B4FDB-DC07-D6B3-4D71-A755E910FD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2093976"/>
            <a:ext cx="7424447" cy="4178808"/>
          </a:xfrm>
        </p:spPr>
        <p:txBody>
          <a:bodyPr anchor="b">
            <a:normAutofit/>
          </a:bodyPr>
          <a:lstStyle/>
          <a:p>
            <a:r>
              <a:rPr lang="en-KR" dirty="0"/>
              <a:t>Vending Machine Market Analysis</a:t>
            </a:r>
          </a:p>
        </p:txBody>
      </p:sp>
    </p:spTree>
    <p:extLst>
      <p:ext uri="{BB962C8B-B14F-4D97-AF65-F5344CB8AC3E}">
        <p14:creationId xmlns:p14="http://schemas.microsoft.com/office/powerpoint/2010/main" val="6873139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2B375F-0BD5-FD95-3C38-9B15587E5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KR" sz="6000" dirty="0"/>
              <a:t>LAB TO MARKET</a:t>
            </a:r>
          </a:p>
        </p:txBody>
      </p:sp>
      <p:pic>
        <p:nvPicPr>
          <p:cNvPr id="3" name="Picture 2" descr="A logo with a blue and white letter m&#10;&#10;AI-generated content may be incorrect.">
            <a:extLst>
              <a:ext uri="{FF2B5EF4-FFF2-40B4-BE49-F238E27FC236}">
                <a16:creationId xmlns:a16="http://schemas.microsoft.com/office/drawing/2014/main" id="{B21233BB-7C9D-6353-4B76-B76304DB8A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3722" y="4770762"/>
            <a:ext cx="1385630" cy="1502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130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28A941-3ACE-2B81-7DBF-623A394A6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310896"/>
            <a:ext cx="10872216" cy="1225296"/>
          </a:xfrm>
        </p:spPr>
        <p:txBody>
          <a:bodyPr anchor="ctr">
            <a:normAutofit/>
          </a:bodyPr>
          <a:lstStyle/>
          <a:p>
            <a:r>
              <a:rPr lang="ko-KR" altLang="en-US" dirty="0"/>
              <a:t>경쟁 업체 기능 비교표</a:t>
            </a:r>
            <a:endParaRPr lang="en-KR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E205180E-2B72-3062-1332-D23F19096B4B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80311943"/>
              </p:ex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Table"/>
                  </p202:designTagLst>
                </p202:designPr>
              </p:ext>
            </p:extLst>
          </p:nvPr>
        </p:nvGraphicFramePr>
        <p:xfrm>
          <a:off x="798336" y="2065575"/>
          <a:ext cx="10872215" cy="4038196"/>
        </p:xfrm>
        <a:graphic>
          <a:graphicData uri="http://schemas.openxmlformats.org/drawingml/2006/table">
            <a:tbl>
              <a:tblPr firstRow="1" bandRow="1">
                <a:noFill/>
                <a:tableStyleId>{5C22544A-7EE6-4342-B048-85BDC9FD1C3A}</a:tableStyleId>
              </a:tblPr>
              <a:tblGrid>
                <a:gridCol w="2174443">
                  <a:extLst>
                    <a:ext uri="{9D8B030D-6E8A-4147-A177-3AD203B41FA5}">
                      <a16:colId xmlns:a16="http://schemas.microsoft.com/office/drawing/2014/main" val="3993471690"/>
                    </a:ext>
                  </a:extLst>
                </a:gridCol>
                <a:gridCol w="2174443">
                  <a:extLst>
                    <a:ext uri="{9D8B030D-6E8A-4147-A177-3AD203B41FA5}">
                      <a16:colId xmlns:a16="http://schemas.microsoft.com/office/drawing/2014/main" val="3474958435"/>
                    </a:ext>
                  </a:extLst>
                </a:gridCol>
                <a:gridCol w="2174443">
                  <a:extLst>
                    <a:ext uri="{9D8B030D-6E8A-4147-A177-3AD203B41FA5}">
                      <a16:colId xmlns:a16="http://schemas.microsoft.com/office/drawing/2014/main" val="2275510490"/>
                    </a:ext>
                  </a:extLst>
                </a:gridCol>
                <a:gridCol w="2174443">
                  <a:extLst>
                    <a:ext uri="{9D8B030D-6E8A-4147-A177-3AD203B41FA5}">
                      <a16:colId xmlns:a16="http://schemas.microsoft.com/office/drawing/2014/main" val="2760545431"/>
                    </a:ext>
                  </a:extLst>
                </a:gridCol>
                <a:gridCol w="2174443">
                  <a:extLst>
                    <a:ext uri="{9D8B030D-6E8A-4147-A177-3AD203B41FA5}">
                      <a16:colId xmlns:a16="http://schemas.microsoft.com/office/drawing/2014/main" val="551484140"/>
                    </a:ext>
                  </a:extLst>
                </a:gridCol>
              </a:tblGrid>
              <a:tr h="637124">
                <a:tc>
                  <a:txBody>
                    <a:bodyPr/>
                    <a:lstStyle/>
                    <a:p>
                      <a:endParaRPr lang="en-KR" sz="1600" b="1" cap="all" spc="150" dirty="0">
                        <a:solidFill>
                          <a:schemeClr val="tx1"/>
                        </a:solidFill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137155" marR="137155" marT="137155" marB="137155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noFill/>
                      <a:prstDash val="soli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600" b="1" cap="all" spc="150" dirty="0">
                          <a:solidFill>
                            <a:schemeClr val="tx1"/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(</a:t>
                      </a:r>
                      <a:r>
                        <a:rPr lang="ko-KR" altLang="en-US" sz="1600" b="1" cap="all" spc="150" dirty="0">
                          <a:solidFill>
                            <a:schemeClr val="tx1"/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주</a:t>
                      </a:r>
                      <a:r>
                        <a:rPr lang="en-US" altLang="ko-KR" sz="1600" b="1" cap="all" spc="150" dirty="0">
                          <a:solidFill>
                            <a:schemeClr val="tx1"/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)</a:t>
                      </a:r>
                      <a:r>
                        <a:rPr lang="ko-KR" altLang="en-US" sz="1600" b="1" cap="all" spc="150" dirty="0" err="1">
                          <a:solidFill>
                            <a:schemeClr val="tx1"/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에스엔브이</a:t>
                      </a:r>
                      <a:endParaRPr lang="en-US" sz="1600" b="1" cap="all" spc="150" dirty="0">
                        <a:solidFill>
                          <a:schemeClr val="tx1"/>
                        </a:solidFill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137155" marR="137155" marT="137155" marB="137155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noFill/>
                      <a:prstDash val="soli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600" b="1" cap="all" spc="150" dirty="0">
                          <a:solidFill>
                            <a:schemeClr val="tx1"/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(</a:t>
                      </a:r>
                      <a:r>
                        <a:rPr lang="ko-KR" altLang="en-US" sz="1600" b="1" cap="all" spc="150" dirty="0">
                          <a:solidFill>
                            <a:schemeClr val="tx1"/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주</a:t>
                      </a:r>
                      <a:r>
                        <a:rPr lang="en-US" altLang="ko-KR" sz="1600" b="1" cap="all" spc="150" dirty="0">
                          <a:solidFill>
                            <a:schemeClr val="tx1"/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)</a:t>
                      </a:r>
                      <a:r>
                        <a:rPr lang="ko-KR" altLang="en-US" sz="1600" b="1" cap="all" spc="150" dirty="0" err="1">
                          <a:solidFill>
                            <a:schemeClr val="tx1"/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만랩</a:t>
                      </a:r>
                      <a:endParaRPr lang="en-US" sz="1600" b="1" cap="all" spc="150" dirty="0">
                        <a:solidFill>
                          <a:schemeClr val="tx1"/>
                        </a:solidFill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137155" marR="137155" marT="137155" marB="137155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noFill/>
                      <a:prstDash val="soli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600" b="1" cap="all" spc="150" dirty="0">
                          <a:solidFill>
                            <a:schemeClr val="tx1"/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(</a:t>
                      </a:r>
                      <a:r>
                        <a:rPr lang="ko-KR" altLang="en-US" sz="1600" b="1" cap="all" spc="150" dirty="0">
                          <a:solidFill>
                            <a:schemeClr val="tx1"/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주</a:t>
                      </a:r>
                      <a:r>
                        <a:rPr lang="en-US" altLang="ko-KR" sz="1600" b="1" cap="all" spc="150" dirty="0">
                          <a:solidFill>
                            <a:schemeClr val="tx1"/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)</a:t>
                      </a:r>
                      <a:r>
                        <a:rPr lang="ko-KR" altLang="en-US" sz="1600" b="1" cap="all" spc="150" dirty="0" err="1">
                          <a:solidFill>
                            <a:schemeClr val="tx1"/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가우비즈</a:t>
                      </a:r>
                      <a:endParaRPr lang="en-US" sz="1600" b="1" cap="all" spc="150" dirty="0">
                        <a:solidFill>
                          <a:schemeClr val="tx1"/>
                        </a:solidFill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137155" marR="137155" marT="137155" marB="137155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noFill/>
                      <a:prstDash val="soli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 b="1" cap="all" spc="150" dirty="0">
                        <a:solidFill>
                          <a:schemeClr val="tx1"/>
                        </a:solidFill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137155" marR="137155" marT="137155" marB="137155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noFill/>
                      <a:prstDash val="soli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70494826"/>
                  </a:ext>
                </a:extLst>
              </a:tr>
              <a:tr h="514993">
                <a:tc>
                  <a:txBody>
                    <a:bodyPr/>
                    <a:lstStyle/>
                    <a:p>
                      <a:r>
                        <a:rPr lang="ko-KR" altLang="en-US" sz="1300" b="1" cap="none" spc="0" dirty="0">
                          <a:solidFill>
                            <a:schemeClr val="tx1"/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냉장 온도</a:t>
                      </a:r>
                      <a:endParaRPr lang="en-US" sz="1300" b="1" cap="none" spc="0" dirty="0">
                        <a:solidFill>
                          <a:schemeClr val="tx1"/>
                        </a:solidFill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137155" marR="137155" marT="137155" marB="13715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300" cap="none" spc="0" dirty="0">
                          <a:solidFill>
                            <a:schemeClr val="tx1"/>
                          </a:solidFill>
                          <a:latin typeface="Apple SD Gothic Neo" panose="02000300000000000000" pitchFamily="2" charset="-127"/>
                          <a:ea typeface="Apple SD Gothic Neo"/>
                        </a:rPr>
                        <a:t>0~10</a:t>
                      </a:r>
                      <a:endParaRPr lang="en-US" sz="1300" cap="none" spc="0" dirty="0">
                        <a:solidFill>
                          <a:schemeClr val="tx1"/>
                        </a:solidFill>
                        <a:latin typeface="Apple SD Gothic Neo" panose="02000300000000000000" pitchFamily="2" charset="-127"/>
                        <a:ea typeface="Apple SD Gothic Neo"/>
                      </a:endParaRPr>
                    </a:p>
                  </a:txBody>
                  <a:tcPr marL="137155" marR="137155" marT="137155" marB="13715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cap="none" spc="0" dirty="0">
                          <a:solidFill>
                            <a:schemeClr val="tx1"/>
                          </a:solidFill>
                          <a:latin typeface="Apple SD Gothic Neo" panose="02000300000000000000" pitchFamily="2" charset="-127"/>
                          <a:ea typeface="Apple SD Gothic Neo"/>
                        </a:rPr>
                        <a:t>Content</a:t>
                      </a:r>
                    </a:p>
                  </a:txBody>
                  <a:tcPr marL="137155" marR="137155" marT="137155" marB="13715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cap="none" spc="0" dirty="0">
                          <a:solidFill>
                            <a:schemeClr val="tx1"/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X (SW </a:t>
                      </a:r>
                      <a:r>
                        <a:rPr lang="ko-KR" altLang="en-US" sz="1300" cap="none" spc="0" dirty="0">
                          <a:solidFill>
                            <a:schemeClr val="tx1"/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위주</a:t>
                      </a:r>
                      <a:r>
                        <a:rPr lang="en-US" altLang="ko-KR" sz="1300" cap="none" spc="0" dirty="0">
                          <a:solidFill>
                            <a:schemeClr val="tx1"/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)</a:t>
                      </a:r>
                      <a:endParaRPr lang="en-US" sz="1300" cap="none" spc="0" dirty="0">
                        <a:solidFill>
                          <a:schemeClr val="tx1"/>
                        </a:solidFill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137155" marR="137155" marT="137155" marB="13715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300" cap="none" spc="0" dirty="0">
                        <a:solidFill>
                          <a:schemeClr val="tx1"/>
                        </a:solidFill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137155" marR="137155" marT="137155" marB="13715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8648712"/>
                  </a:ext>
                </a:extLst>
              </a:tr>
              <a:tr h="514993">
                <a:tc>
                  <a:txBody>
                    <a:bodyPr/>
                    <a:lstStyle/>
                    <a:p>
                      <a:r>
                        <a:rPr lang="ko-KR" altLang="en-US" sz="1300" b="1" cap="none" spc="0" dirty="0">
                          <a:solidFill>
                            <a:schemeClr val="tx1"/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결제 수단</a:t>
                      </a:r>
                      <a:endParaRPr lang="en-US" sz="1300" b="1" cap="none" spc="0" dirty="0">
                        <a:solidFill>
                          <a:schemeClr val="tx1"/>
                        </a:solidFill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137155" marR="137155" marT="137155" marB="13715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cap="none" spc="0" dirty="0">
                          <a:solidFill>
                            <a:schemeClr val="tx1"/>
                          </a:solidFill>
                          <a:latin typeface="Apple SD Gothic Neo" panose="02000300000000000000" pitchFamily="2" charset="-127"/>
                          <a:ea typeface="Apple SD Gothic Neo"/>
                        </a:rPr>
                        <a:t>Content</a:t>
                      </a:r>
                    </a:p>
                  </a:txBody>
                  <a:tcPr marL="137155" marR="137155" marT="137155" marB="13715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cap="none" spc="0" dirty="0">
                          <a:solidFill>
                            <a:schemeClr val="tx1"/>
                          </a:solidFill>
                          <a:latin typeface="Apple SD Gothic Neo" panose="02000300000000000000" pitchFamily="2" charset="-127"/>
                          <a:ea typeface="Apple SD Gothic Neo"/>
                        </a:rPr>
                        <a:t>Content</a:t>
                      </a:r>
                    </a:p>
                  </a:txBody>
                  <a:tcPr marL="137155" marR="137155" marT="137155" marB="13715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cap="none" spc="0" dirty="0">
                          <a:solidFill>
                            <a:schemeClr val="tx1"/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Content</a:t>
                      </a:r>
                    </a:p>
                  </a:txBody>
                  <a:tcPr marL="137155" marR="137155" marT="137155" marB="13715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300" cap="none" spc="0" dirty="0">
                        <a:solidFill>
                          <a:schemeClr val="tx1"/>
                        </a:solidFill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137155" marR="137155" marT="137155" marB="13715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2397932"/>
                  </a:ext>
                </a:extLst>
              </a:tr>
              <a:tr h="514993">
                <a:tc>
                  <a:txBody>
                    <a:bodyPr/>
                    <a:lstStyle/>
                    <a:p>
                      <a:r>
                        <a:rPr lang="ko-KR" altLang="en-US" sz="1300" b="1" cap="none" spc="0" dirty="0">
                          <a:solidFill>
                            <a:schemeClr val="tx1"/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주요 특징</a:t>
                      </a:r>
                      <a:endParaRPr lang="en-US" sz="1300" b="1" cap="none" spc="0" dirty="0">
                        <a:solidFill>
                          <a:schemeClr val="tx1"/>
                        </a:solidFill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137155" marR="137155" marT="137155" marB="13715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cap="none" spc="0" dirty="0">
                          <a:solidFill>
                            <a:schemeClr val="tx1"/>
                          </a:solidFill>
                          <a:latin typeface="Apple SD Gothic Neo" panose="02000300000000000000" pitchFamily="2" charset="-127"/>
                          <a:ea typeface="Apple SD Gothic Neo"/>
                        </a:rPr>
                        <a:t>Content</a:t>
                      </a:r>
                    </a:p>
                  </a:txBody>
                  <a:tcPr marL="137155" marR="137155" marT="137155" marB="13715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cap="none" spc="0" dirty="0">
                          <a:solidFill>
                            <a:schemeClr val="tx1"/>
                          </a:solidFill>
                          <a:latin typeface="Apple SD Gothic Neo" panose="02000300000000000000" pitchFamily="2" charset="-127"/>
                          <a:ea typeface="Apple SD Gothic Neo"/>
                        </a:rPr>
                        <a:t>Content</a:t>
                      </a:r>
                    </a:p>
                  </a:txBody>
                  <a:tcPr marL="137155" marR="137155" marT="137155" marB="13715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cap="none" spc="0" dirty="0">
                          <a:solidFill>
                            <a:schemeClr val="tx1"/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Content</a:t>
                      </a:r>
                    </a:p>
                  </a:txBody>
                  <a:tcPr marL="137155" marR="137155" marT="137155" marB="13715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300" cap="none" spc="0" dirty="0">
                        <a:solidFill>
                          <a:schemeClr val="tx1"/>
                        </a:solidFill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137155" marR="137155" marT="137155" marB="13715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1325309"/>
                  </a:ext>
                </a:extLst>
              </a:tr>
              <a:tr h="634721">
                <a:tc>
                  <a:txBody>
                    <a:bodyPr/>
                    <a:lstStyle/>
                    <a:p>
                      <a:r>
                        <a:rPr lang="ko-KR" altLang="en-US" sz="1300" b="1" cap="none" spc="0" dirty="0">
                          <a:solidFill>
                            <a:schemeClr val="tx1"/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판매 가능 상품</a:t>
                      </a:r>
                      <a:endParaRPr lang="en-US" sz="1300" b="1" cap="none" spc="0" dirty="0">
                        <a:solidFill>
                          <a:schemeClr val="tx1"/>
                        </a:solidFill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137155" marR="137155" marT="137155" marB="13715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300" cap="none" spc="0" dirty="0">
                          <a:solidFill>
                            <a:schemeClr val="tx1"/>
                          </a:solidFill>
                          <a:latin typeface="Apple SD Gothic Neo" panose="02000300000000000000" pitchFamily="2" charset="-127"/>
                          <a:ea typeface="Apple SD Gothic Neo"/>
                        </a:rPr>
                        <a:t>상온</a:t>
                      </a:r>
                      <a:r>
                        <a:rPr lang="en-US" altLang="ko-KR" sz="1300" cap="none" spc="0" dirty="0">
                          <a:solidFill>
                            <a:schemeClr val="tx1"/>
                          </a:solidFill>
                          <a:latin typeface="Apple SD Gothic Neo" panose="02000300000000000000" pitchFamily="2" charset="-127"/>
                          <a:ea typeface="Apple SD Gothic Neo"/>
                        </a:rPr>
                        <a:t>,</a:t>
                      </a:r>
                      <a:r>
                        <a:rPr lang="ko-KR" altLang="en-US" sz="1300" cap="none" spc="0" dirty="0">
                          <a:solidFill>
                            <a:schemeClr val="tx1"/>
                          </a:solidFill>
                          <a:latin typeface="Apple SD Gothic Neo" panose="02000300000000000000" pitchFamily="2" charset="-127"/>
                          <a:ea typeface="Apple SD Gothic Neo"/>
                        </a:rPr>
                        <a:t> 냉장</a:t>
                      </a:r>
                      <a:r>
                        <a:rPr lang="en-US" altLang="ko-KR" sz="1300" cap="none" spc="0" dirty="0">
                          <a:solidFill>
                            <a:schemeClr val="tx1"/>
                          </a:solidFill>
                          <a:latin typeface="Apple SD Gothic Neo" panose="02000300000000000000" pitchFamily="2" charset="-127"/>
                          <a:ea typeface="Apple SD Gothic Neo"/>
                        </a:rPr>
                        <a:t>/</a:t>
                      </a:r>
                      <a:r>
                        <a:rPr lang="ko-KR" altLang="en-US" sz="1300" cap="none" spc="0" dirty="0">
                          <a:solidFill>
                            <a:schemeClr val="tx1"/>
                          </a:solidFill>
                          <a:latin typeface="Apple SD Gothic Neo" panose="02000300000000000000" pitchFamily="2" charset="-127"/>
                          <a:ea typeface="Apple SD Gothic Neo"/>
                        </a:rPr>
                        <a:t>냉동</a:t>
                      </a:r>
                      <a:r>
                        <a:rPr lang="en-US" altLang="ko-KR" sz="1300" cap="none" spc="0" dirty="0">
                          <a:solidFill>
                            <a:schemeClr val="tx1"/>
                          </a:solidFill>
                          <a:latin typeface="Apple SD Gothic Neo" panose="02000300000000000000" pitchFamily="2" charset="-127"/>
                          <a:ea typeface="Apple SD Gothic Neo"/>
                        </a:rPr>
                        <a:t>,</a:t>
                      </a:r>
                      <a:r>
                        <a:rPr lang="ko-KR" altLang="en-US" sz="1300" cap="none" spc="0" dirty="0">
                          <a:solidFill>
                            <a:schemeClr val="tx1"/>
                          </a:solidFill>
                          <a:latin typeface="Apple SD Gothic Neo" panose="02000300000000000000" pitchFamily="2" charset="-127"/>
                          <a:ea typeface="Apple SD Gothic Neo"/>
                        </a:rPr>
                        <a:t> 담배</a:t>
                      </a:r>
                      <a:r>
                        <a:rPr lang="en-US" altLang="ko-KR" sz="1300" cap="none" spc="0" dirty="0">
                          <a:solidFill>
                            <a:schemeClr val="tx1"/>
                          </a:solidFill>
                          <a:latin typeface="Apple SD Gothic Neo" panose="02000300000000000000" pitchFamily="2" charset="-127"/>
                          <a:ea typeface="Apple SD Gothic Neo"/>
                        </a:rPr>
                        <a:t>,</a:t>
                      </a:r>
                      <a:r>
                        <a:rPr lang="ko-KR" altLang="en-US" sz="1300" cap="none" spc="0" dirty="0">
                          <a:solidFill>
                            <a:schemeClr val="tx1"/>
                          </a:solidFill>
                          <a:latin typeface="Apple SD Gothic Neo" panose="02000300000000000000" pitchFamily="2" charset="-127"/>
                          <a:ea typeface="Apple SD Gothic Neo"/>
                        </a:rPr>
                        <a:t> 커피</a:t>
                      </a:r>
                      <a:r>
                        <a:rPr lang="en-US" altLang="ko-KR" sz="1300" cap="none" spc="0" dirty="0">
                          <a:solidFill>
                            <a:schemeClr val="tx1"/>
                          </a:solidFill>
                          <a:latin typeface="Apple SD Gothic Neo" panose="02000300000000000000" pitchFamily="2" charset="-127"/>
                          <a:ea typeface="Apple SD Gothic Neo"/>
                        </a:rPr>
                        <a:t>,</a:t>
                      </a:r>
                      <a:r>
                        <a:rPr lang="ko-KR" altLang="en-US" sz="1300" cap="none" spc="0">
                          <a:solidFill>
                            <a:schemeClr val="tx1"/>
                          </a:solidFill>
                          <a:latin typeface="Apple SD Gothic Neo" panose="02000300000000000000" pitchFamily="2" charset="-127"/>
                          <a:ea typeface="Apple SD Gothic Neo"/>
                        </a:rPr>
                        <a:t> 아이스크림 등</a:t>
                      </a:r>
                      <a:endParaRPr lang="en-US" sz="1300" cap="none" spc="0" dirty="0">
                        <a:solidFill>
                          <a:schemeClr val="tx1"/>
                        </a:solidFill>
                        <a:latin typeface="Apple SD Gothic Neo" panose="02000300000000000000" pitchFamily="2" charset="-127"/>
                        <a:ea typeface="Apple SD Gothic Neo"/>
                      </a:endParaRPr>
                    </a:p>
                  </a:txBody>
                  <a:tcPr marL="137155" marR="137155" marT="137155" marB="13715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cap="none" spc="0" dirty="0">
                          <a:solidFill>
                            <a:schemeClr val="tx1"/>
                          </a:solidFill>
                          <a:latin typeface="Apple SD Gothic Neo" panose="02000300000000000000" pitchFamily="2" charset="-127"/>
                          <a:ea typeface="Apple SD Gothic Neo"/>
                        </a:rPr>
                        <a:t>Content</a:t>
                      </a:r>
                    </a:p>
                  </a:txBody>
                  <a:tcPr marL="137155" marR="137155" marT="137155" marB="13715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cap="none" spc="0" dirty="0">
                          <a:solidFill>
                            <a:schemeClr val="tx1"/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Content</a:t>
                      </a:r>
                    </a:p>
                  </a:txBody>
                  <a:tcPr marL="137155" marR="137155" marT="137155" marB="13715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300" cap="none" spc="0" dirty="0">
                        <a:solidFill>
                          <a:schemeClr val="tx1"/>
                        </a:solidFill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137155" marR="137155" marT="137155" marB="13715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4598466"/>
                  </a:ext>
                </a:extLst>
              </a:tr>
              <a:tr h="514993">
                <a:tc>
                  <a:txBody>
                    <a:bodyPr/>
                    <a:lstStyle/>
                    <a:p>
                      <a:r>
                        <a:rPr lang="ko-KR" altLang="en-US" sz="1300" b="1" cap="none" spc="0" dirty="0">
                          <a:solidFill>
                            <a:schemeClr val="tx1"/>
                          </a:solidFill>
                          <a:latin typeface="Apple SD Gothic Neo" panose="02000300000000000000" pitchFamily="2" charset="-127"/>
                          <a:ea typeface="Apple SD Gothic Neo"/>
                        </a:rPr>
                        <a:t>모듈화 가능 여부</a:t>
                      </a:r>
                      <a:endParaRPr lang="en-US" sz="1300" b="1" cap="none" spc="0" dirty="0">
                        <a:solidFill>
                          <a:schemeClr val="tx1"/>
                        </a:solidFill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137155" marR="137155" marT="137155" marB="13715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300" cap="none" spc="0" dirty="0">
                          <a:solidFill>
                            <a:schemeClr val="tx1"/>
                          </a:solidFill>
                          <a:latin typeface="Apple SD Gothic Neo" panose="02000300000000000000" pitchFamily="2" charset="-127"/>
                          <a:ea typeface="Apple SD Gothic Neo"/>
                        </a:rPr>
                        <a:t>5</a:t>
                      </a:r>
                      <a:r>
                        <a:rPr lang="ko-KR" altLang="en-US" sz="1300" cap="none" spc="0" dirty="0">
                          <a:solidFill>
                            <a:schemeClr val="tx1"/>
                          </a:solidFill>
                          <a:latin typeface="Apple SD Gothic Neo" panose="02000300000000000000" pitchFamily="2" charset="-127"/>
                          <a:ea typeface="Apple SD Gothic Neo"/>
                        </a:rPr>
                        <a:t>도어</a:t>
                      </a:r>
                      <a:r>
                        <a:rPr lang="en-US" altLang="ko-KR" sz="1300" cap="none" spc="0" dirty="0">
                          <a:solidFill>
                            <a:schemeClr val="tx1"/>
                          </a:solidFill>
                          <a:latin typeface="Apple SD Gothic Neo" panose="02000300000000000000" pitchFamily="2" charset="-127"/>
                          <a:ea typeface="Apple SD Gothic Neo"/>
                        </a:rPr>
                        <a:t>~20</a:t>
                      </a:r>
                      <a:r>
                        <a:rPr lang="ko-KR" altLang="en-US" sz="1300" cap="none" spc="0" dirty="0">
                          <a:solidFill>
                            <a:schemeClr val="tx1"/>
                          </a:solidFill>
                          <a:latin typeface="Apple SD Gothic Neo" panose="02000300000000000000" pitchFamily="2" charset="-127"/>
                          <a:ea typeface="Apple SD Gothic Neo"/>
                        </a:rPr>
                        <a:t>도어</a:t>
                      </a:r>
                      <a:endParaRPr lang="en-US" sz="1300" cap="none" spc="0" dirty="0">
                        <a:solidFill>
                          <a:schemeClr val="tx1"/>
                        </a:solidFill>
                        <a:latin typeface="Apple SD Gothic Neo" panose="02000300000000000000" pitchFamily="2" charset="-127"/>
                        <a:ea typeface="Apple SD Gothic Neo"/>
                      </a:endParaRPr>
                    </a:p>
                  </a:txBody>
                  <a:tcPr marL="137155" marR="137155" marT="137155" marB="13715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cap="none" spc="0" dirty="0">
                          <a:solidFill>
                            <a:schemeClr val="tx1"/>
                          </a:solidFill>
                          <a:latin typeface="Apple SD Gothic Neo" panose="02000300000000000000" pitchFamily="2" charset="-127"/>
                          <a:ea typeface="Apple SD Gothic Neo"/>
                        </a:rPr>
                        <a:t>Content</a:t>
                      </a:r>
                    </a:p>
                  </a:txBody>
                  <a:tcPr marL="137155" marR="137155" marT="137155" marB="13715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cap="none" spc="0" dirty="0">
                          <a:solidFill>
                            <a:schemeClr val="tx1"/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Content</a:t>
                      </a:r>
                    </a:p>
                  </a:txBody>
                  <a:tcPr marL="137155" marR="137155" marT="137155" marB="13715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300" cap="none" spc="0" dirty="0">
                        <a:solidFill>
                          <a:schemeClr val="tx1"/>
                        </a:solidFill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137155" marR="137155" marT="137155" marB="13715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5272726"/>
                  </a:ext>
                </a:extLst>
              </a:tr>
              <a:tr h="634721">
                <a:tc>
                  <a:txBody>
                    <a:bodyPr/>
                    <a:lstStyle/>
                    <a:p>
                      <a:r>
                        <a:rPr lang="ko-KR" altLang="en-US" sz="1300" b="1" cap="none" spc="0" dirty="0">
                          <a:solidFill>
                            <a:schemeClr val="tx1"/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공급가격</a:t>
                      </a:r>
                      <a:endParaRPr lang="en-US" sz="1300" b="1" cap="none" spc="0" dirty="0">
                        <a:solidFill>
                          <a:schemeClr val="tx1"/>
                        </a:solidFill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137155" marR="137155" marT="137155" marB="13715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300" b="0" cap="none" spc="0" dirty="0">
                          <a:solidFill>
                            <a:schemeClr val="tx1"/>
                          </a:solidFill>
                          <a:latin typeface="Apple SD Gothic Neo" panose="02000300000000000000" pitchFamily="2" charset="-127"/>
                          <a:ea typeface="Apple SD Gothic Neo"/>
                        </a:rPr>
                        <a:t>기본형</a:t>
                      </a:r>
                      <a:r>
                        <a:rPr lang="en-US" altLang="ko-KR" sz="1300" b="0" cap="none" spc="0" dirty="0">
                          <a:solidFill>
                            <a:schemeClr val="tx1"/>
                          </a:solidFill>
                          <a:latin typeface="Apple SD Gothic Neo" panose="02000300000000000000" pitchFamily="2" charset="-127"/>
                          <a:ea typeface="Apple SD Gothic Neo"/>
                        </a:rPr>
                        <a:t>(1</a:t>
                      </a:r>
                      <a:r>
                        <a:rPr lang="ko-KR" altLang="en-US" sz="1300" b="0" cap="none" spc="0" dirty="0">
                          <a:solidFill>
                            <a:schemeClr val="tx1"/>
                          </a:solidFill>
                          <a:latin typeface="Apple SD Gothic Neo" panose="02000300000000000000" pitchFamily="2" charset="-127"/>
                          <a:ea typeface="Apple SD Gothic Neo"/>
                        </a:rPr>
                        <a:t>도어</a:t>
                      </a:r>
                      <a:r>
                        <a:rPr lang="en-US" altLang="ko-KR" sz="1300" b="0" cap="none" spc="0" dirty="0">
                          <a:solidFill>
                            <a:schemeClr val="tx1"/>
                          </a:solidFill>
                          <a:latin typeface="Apple SD Gothic Neo" panose="02000300000000000000" pitchFamily="2" charset="-127"/>
                          <a:ea typeface="Apple SD Gothic Neo"/>
                        </a:rPr>
                        <a:t>):</a:t>
                      </a:r>
                      <a:r>
                        <a:rPr lang="ko-KR" altLang="en-US" sz="1300" b="0" cap="none" spc="0" dirty="0">
                          <a:solidFill>
                            <a:schemeClr val="tx1"/>
                          </a:solidFill>
                          <a:latin typeface="Apple SD Gothic Neo" panose="02000300000000000000" pitchFamily="2" charset="-127"/>
                          <a:ea typeface="Apple SD Gothic Neo"/>
                        </a:rPr>
                        <a:t> </a:t>
                      </a:r>
                      <a:r>
                        <a:rPr lang="en-US" altLang="ko-KR" sz="1300" b="0" cap="none" spc="0" dirty="0">
                          <a:solidFill>
                            <a:schemeClr val="tx1"/>
                          </a:solidFill>
                          <a:latin typeface="Apple SD Gothic Neo" panose="02000300000000000000" pitchFamily="2" charset="-127"/>
                          <a:ea typeface="Apple SD Gothic Neo"/>
                        </a:rPr>
                        <a:t>1600</a:t>
                      </a:r>
                      <a:r>
                        <a:rPr lang="ko-KR" altLang="en-US" sz="1300" b="0" cap="none" spc="0" dirty="0">
                          <a:solidFill>
                            <a:schemeClr val="tx1"/>
                          </a:solidFill>
                          <a:latin typeface="Apple SD Gothic Neo" panose="02000300000000000000" pitchFamily="2" charset="-127"/>
                          <a:ea typeface="Apple SD Gothic Neo"/>
                        </a:rPr>
                        <a:t>만원</a:t>
                      </a:r>
                      <a:endParaRPr lang="en-US" altLang="ko-KR" sz="1300" b="0" cap="none" spc="0" dirty="0">
                        <a:solidFill>
                          <a:schemeClr val="tx1"/>
                        </a:solidFill>
                        <a:latin typeface="Apple SD Gothic Neo" panose="02000300000000000000" pitchFamily="2" charset="-127"/>
                        <a:ea typeface="Apple SD Gothic Neo"/>
                      </a:endParaRPr>
                    </a:p>
                    <a:p>
                      <a:r>
                        <a:rPr lang="ko-KR" altLang="en-US" sz="1300" b="0" cap="none" spc="0" dirty="0">
                          <a:solidFill>
                            <a:schemeClr val="tx1"/>
                          </a:solidFill>
                          <a:latin typeface="Apple SD Gothic Neo" panose="02000300000000000000" pitchFamily="2" charset="-127"/>
                          <a:ea typeface="Apple SD Gothic Neo"/>
                        </a:rPr>
                        <a:t>융합형</a:t>
                      </a:r>
                      <a:r>
                        <a:rPr lang="en-US" altLang="ko-KR" sz="1300" b="0" cap="none" spc="0" dirty="0">
                          <a:solidFill>
                            <a:schemeClr val="tx1"/>
                          </a:solidFill>
                          <a:latin typeface="Apple SD Gothic Neo" panose="02000300000000000000" pitchFamily="2" charset="-127"/>
                          <a:ea typeface="Apple SD Gothic Neo"/>
                        </a:rPr>
                        <a:t>:</a:t>
                      </a:r>
                      <a:r>
                        <a:rPr lang="ko-KR" altLang="en-US" sz="1300" b="0" cap="none" spc="0" dirty="0">
                          <a:solidFill>
                            <a:schemeClr val="tx1"/>
                          </a:solidFill>
                          <a:latin typeface="Apple SD Gothic Neo" panose="02000300000000000000" pitchFamily="2" charset="-127"/>
                          <a:ea typeface="Apple SD Gothic Neo"/>
                        </a:rPr>
                        <a:t> </a:t>
                      </a:r>
                      <a:r>
                        <a:rPr lang="en-US" altLang="ko-KR" sz="1300" b="0" cap="none" spc="0" dirty="0">
                          <a:solidFill>
                            <a:schemeClr val="tx1"/>
                          </a:solidFill>
                          <a:latin typeface="Apple SD Gothic Neo" panose="02000300000000000000" pitchFamily="2" charset="-127"/>
                          <a:ea typeface="Apple SD Gothic Neo"/>
                        </a:rPr>
                        <a:t>2900</a:t>
                      </a:r>
                      <a:r>
                        <a:rPr lang="ko-KR" altLang="en-US" sz="1300" b="0" cap="none" spc="0" dirty="0">
                          <a:solidFill>
                            <a:schemeClr val="tx1"/>
                          </a:solidFill>
                          <a:latin typeface="Apple SD Gothic Neo" panose="02000300000000000000" pitchFamily="2" charset="-127"/>
                          <a:ea typeface="Apple SD Gothic Neo"/>
                        </a:rPr>
                        <a:t>만원</a:t>
                      </a:r>
                      <a:endParaRPr lang="en-US" sz="1300" b="0" cap="none" spc="0" dirty="0">
                        <a:solidFill>
                          <a:schemeClr val="tx1"/>
                        </a:solidFill>
                        <a:latin typeface="Apple SD Gothic Neo" panose="02000300000000000000" pitchFamily="2" charset="-127"/>
                        <a:ea typeface="Apple SD Gothic Neo"/>
                      </a:endParaRPr>
                    </a:p>
                  </a:txBody>
                  <a:tcPr marL="137155" marR="137155" marT="137155" marB="13715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b="0" cap="none" spc="0" dirty="0">
                          <a:solidFill>
                            <a:schemeClr val="tx1"/>
                          </a:solidFill>
                          <a:latin typeface="Apple SD Gothic Neo" panose="02000300000000000000" pitchFamily="2" charset="-127"/>
                          <a:ea typeface="Apple SD Gothic Neo"/>
                        </a:rPr>
                        <a:t>Content</a:t>
                      </a:r>
                    </a:p>
                  </a:txBody>
                  <a:tcPr marL="137155" marR="137155" marT="137155" marB="13715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b="0" cap="none" spc="0" dirty="0">
                          <a:solidFill>
                            <a:schemeClr val="tx1"/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Content</a:t>
                      </a:r>
                    </a:p>
                  </a:txBody>
                  <a:tcPr marL="137155" marR="137155" marT="137155" marB="13715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300" b="0" cap="none" spc="0" dirty="0">
                        <a:solidFill>
                          <a:schemeClr val="tx1"/>
                        </a:solidFill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137155" marR="137155" marT="137155" marB="13715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790197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105322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E17D0F-EDF1-BEAB-D31B-DD34054F41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40CE69-7355-4F30-12EE-D42349F0FD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640080"/>
            <a:ext cx="4215384" cy="3136392"/>
          </a:xfrm>
        </p:spPr>
        <p:txBody>
          <a:bodyPr anchor="t">
            <a:normAutofit/>
          </a:bodyPr>
          <a:lstStyle/>
          <a:p>
            <a:r>
              <a:rPr lang="en-US" dirty="0"/>
              <a:t>What we have to discuss about this project are:</a:t>
            </a:r>
            <a:endParaRPr lang="en-KR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B68D2E47-79AB-2EB6-2703-2CA7CC84103E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StackedKeyContentTable"/>
                  </p202:designTagLst>
                </p202:designPr>
              </p:ext>
            </p:extLst>
          </p:nvPr>
        </p:nvGraphicFramePr>
        <p:xfrm>
          <a:off x="4489599" y="640080"/>
          <a:ext cx="7089753" cy="5468085"/>
        </p:xfrm>
        <a:graphic>
          <a:graphicData uri="http://schemas.openxmlformats.org/drawingml/2006/table">
            <a:tbl>
              <a:tblPr firstRow="1" bandRow="1">
                <a:noFill/>
                <a:tableStyleId>{5C22544A-7EE6-4342-B048-85BDC9FD1C3A}</a:tableStyleId>
              </a:tblPr>
              <a:tblGrid>
                <a:gridCol w="2909684">
                  <a:extLst>
                    <a:ext uri="{9D8B030D-6E8A-4147-A177-3AD203B41FA5}">
                      <a16:colId xmlns:a16="http://schemas.microsoft.com/office/drawing/2014/main" val="2329905340"/>
                    </a:ext>
                  </a:extLst>
                </a:gridCol>
                <a:gridCol w="4180069">
                  <a:extLst>
                    <a:ext uri="{9D8B030D-6E8A-4147-A177-3AD203B41FA5}">
                      <a16:colId xmlns:a16="http://schemas.microsoft.com/office/drawing/2014/main" val="271727688"/>
                    </a:ext>
                  </a:extLst>
                </a:gridCol>
              </a:tblGrid>
              <a:tr h="781155">
                <a:tc>
                  <a:txBody>
                    <a:bodyPr/>
                    <a:lstStyle/>
                    <a:p>
                      <a:r>
                        <a:rPr lang="ko-KR" altLang="en-US" sz="1300" b="1" cap="none" spc="0" dirty="0">
                          <a:solidFill>
                            <a:schemeClr val="tx1"/>
                          </a:solidFill>
                        </a:rPr>
                        <a:t>제품이 가지는 차별점은 무엇인가</a:t>
                      </a:r>
                      <a:r>
                        <a:rPr lang="en-US" altLang="ko-KR" sz="1300" b="1" cap="none" spc="0" dirty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en-US" sz="1300" b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87443" marR="87443" marT="87443" marB="8744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noFill/>
                      <a:prstDash val="solid"/>
                    </a:lnT>
                    <a:lnB w="635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300" b="0" cap="none" spc="0" dirty="0">
                          <a:solidFill>
                            <a:schemeClr val="tx1"/>
                          </a:solidFill>
                        </a:rPr>
                        <a:t>기존 한국 시장은 롯데기공</a:t>
                      </a:r>
                      <a:r>
                        <a:rPr lang="en-US" altLang="ko-KR" sz="1300" b="0" cap="none" spc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300" b="0" cap="none" spc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300" b="0" cap="none" spc="0" dirty="0" err="1">
                          <a:solidFill>
                            <a:schemeClr val="tx1"/>
                          </a:solidFill>
                        </a:rPr>
                        <a:t>로벤</a:t>
                      </a:r>
                      <a:r>
                        <a:rPr lang="ko-KR" altLang="en-US" sz="1300" b="0" cap="none" spc="0" dirty="0">
                          <a:solidFill>
                            <a:schemeClr val="tx1"/>
                          </a:solidFill>
                        </a:rPr>
                        <a:t> 등과 같은 </a:t>
                      </a:r>
                      <a:endParaRPr lang="en-US" sz="1300" b="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87443" marR="87443" marT="87443" marB="8744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noFill/>
                      <a:prstDash val="solid"/>
                    </a:lnT>
                    <a:lnB w="6350" cap="flat" cmpd="sng" algn="ctr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4585158"/>
                  </a:ext>
                </a:extLst>
              </a:tr>
              <a:tr h="781155">
                <a:tc>
                  <a:txBody>
                    <a:bodyPr/>
                    <a:lstStyle/>
                    <a:p>
                      <a:r>
                        <a:rPr lang="ko-KR" altLang="en-US" sz="1300" b="1" cap="none" spc="0" dirty="0">
                          <a:solidFill>
                            <a:schemeClr val="tx1"/>
                          </a:solidFill>
                        </a:rPr>
                        <a:t>반품 기능을 지원할 경우 </a:t>
                      </a:r>
                      <a:r>
                        <a:rPr lang="en-US" altLang="ko-KR" sz="1300" b="1" cap="none" spc="0" dirty="0">
                          <a:solidFill>
                            <a:schemeClr val="tx1"/>
                          </a:solidFill>
                        </a:rPr>
                        <a:t>risk control </a:t>
                      </a:r>
                      <a:r>
                        <a:rPr lang="ko-KR" altLang="en-US" sz="1300" b="1" cap="none" spc="0" dirty="0">
                          <a:solidFill>
                            <a:schemeClr val="tx1"/>
                          </a:solidFill>
                        </a:rPr>
                        <a:t>은 어떻게</a:t>
                      </a:r>
                      <a:r>
                        <a:rPr lang="en-US" altLang="ko-KR" sz="1300" b="1" cap="none" spc="0" dirty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en-US" sz="1300" b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87443" marR="87443" marT="87443" marB="8744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noFill/>
                      <a:prstDash val="solid"/>
                    </a:lnT>
                    <a:lnB w="635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300" b="0" cap="none" spc="0" dirty="0">
                          <a:solidFill>
                            <a:schemeClr val="tx1"/>
                          </a:solidFill>
                        </a:rPr>
                        <a:t>기존과 달리 </a:t>
                      </a:r>
                      <a:r>
                        <a:rPr lang="en-US" altLang="ko-KR" sz="1300" b="0" cap="none" spc="0" dirty="0">
                          <a:solidFill>
                            <a:schemeClr val="tx1"/>
                          </a:solidFill>
                        </a:rPr>
                        <a:t>machine </a:t>
                      </a:r>
                      <a:r>
                        <a:rPr lang="ko-KR" altLang="en-US" sz="1300" b="0" cap="none" spc="0" dirty="0">
                          <a:solidFill>
                            <a:schemeClr val="tx1"/>
                          </a:solidFill>
                        </a:rPr>
                        <a:t>에서 반품 기능을 지원할 경우 고객이 부담하는 </a:t>
                      </a:r>
                      <a:r>
                        <a:rPr lang="en-US" altLang="ko-KR" sz="1300" b="0" cap="none" spc="0" dirty="0">
                          <a:solidFill>
                            <a:schemeClr val="tx1"/>
                          </a:solidFill>
                        </a:rPr>
                        <a:t>return-fee policy </a:t>
                      </a:r>
                      <a:r>
                        <a:rPr lang="ko-KR" altLang="en-US" sz="1300" b="0" cap="none" spc="0" dirty="0">
                          <a:solidFill>
                            <a:schemeClr val="tx1"/>
                          </a:solidFill>
                        </a:rPr>
                        <a:t>수립 및 반품 상품에 대한 </a:t>
                      </a:r>
                      <a:r>
                        <a:rPr lang="en-US" altLang="ko-KR" sz="1300" b="0" cap="none" spc="0" dirty="0">
                          <a:solidFill>
                            <a:schemeClr val="tx1"/>
                          </a:solidFill>
                        </a:rPr>
                        <a:t>freshness, cost </a:t>
                      </a:r>
                      <a:r>
                        <a:rPr lang="ko-KR" altLang="en-US" sz="1300" b="0" cap="none" spc="0" dirty="0">
                          <a:solidFill>
                            <a:schemeClr val="tx1"/>
                          </a:solidFill>
                        </a:rPr>
                        <a:t>관리가 필요함</a:t>
                      </a:r>
                      <a:endParaRPr lang="en-US" sz="1300" b="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87443" marR="87443" marT="87443" marB="8744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noFill/>
                      <a:prstDash val="solid"/>
                    </a:lnT>
                    <a:lnB w="6350" cap="flat" cmpd="sng" algn="ctr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5836052"/>
                  </a:ext>
                </a:extLst>
              </a:tr>
              <a:tr h="781155">
                <a:tc>
                  <a:txBody>
                    <a:bodyPr/>
                    <a:lstStyle/>
                    <a:p>
                      <a:r>
                        <a:rPr lang="en-US" sz="1300" b="1" cap="none" spc="0" dirty="0">
                          <a:solidFill>
                            <a:schemeClr val="tx1"/>
                          </a:solidFill>
                        </a:rPr>
                        <a:t>Add a common question that your audience might ask</a:t>
                      </a:r>
                    </a:p>
                  </a:txBody>
                  <a:tcPr marL="87443" marR="87443" marT="87443" marB="8744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noFill/>
                      <a:prstDash val="solid"/>
                    </a:lnT>
                    <a:lnB w="635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b="0" cap="none" spc="0">
                          <a:solidFill>
                            <a:schemeClr val="tx1"/>
                          </a:solidFill>
                        </a:rPr>
                        <a:t>Write an answer to the question your audience may ask. Make it clear and concise so the audience can quickly skim the content on your slide</a:t>
                      </a:r>
                    </a:p>
                  </a:txBody>
                  <a:tcPr marL="87443" marR="87443" marT="87443" marB="8744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noFill/>
                      <a:prstDash val="solid"/>
                    </a:lnT>
                    <a:lnB w="6350" cap="flat" cmpd="sng" algn="ctr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36221654"/>
                  </a:ext>
                </a:extLst>
              </a:tr>
              <a:tr h="781155">
                <a:tc>
                  <a:txBody>
                    <a:bodyPr/>
                    <a:lstStyle/>
                    <a:p>
                      <a:r>
                        <a:rPr lang="en-US" sz="1300" b="1" cap="none" spc="0" dirty="0">
                          <a:solidFill>
                            <a:schemeClr val="tx1"/>
                          </a:solidFill>
                        </a:rPr>
                        <a:t>Add a common question that your audience might ask</a:t>
                      </a:r>
                    </a:p>
                  </a:txBody>
                  <a:tcPr marL="87443" marR="87443" marT="87443" marB="8744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noFill/>
                      <a:prstDash val="solid"/>
                    </a:lnT>
                    <a:lnB w="635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b="0" cap="none" spc="0">
                          <a:solidFill>
                            <a:schemeClr val="tx1"/>
                          </a:solidFill>
                        </a:rPr>
                        <a:t>Write an answer to the question your audience may ask. Make it clear and concise so the audience can quickly skim the content on your slide</a:t>
                      </a:r>
                    </a:p>
                  </a:txBody>
                  <a:tcPr marL="87443" marR="87443" marT="87443" marB="8744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noFill/>
                      <a:prstDash val="solid"/>
                    </a:lnT>
                    <a:lnB w="6350" cap="flat" cmpd="sng" algn="ctr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1435233"/>
                  </a:ext>
                </a:extLst>
              </a:tr>
              <a:tr h="781155">
                <a:tc>
                  <a:txBody>
                    <a:bodyPr/>
                    <a:lstStyle/>
                    <a:p>
                      <a:r>
                        <a:rPr lang="en-US" sz="1300" b="1" cap="none" spc="0" dirty="0">
                          <a:solidFill>
                            <a:schemeClr val="tx1"/>
                          </a:solidFill>
                        </a:rPr>
                        <a:t>Add a common question that your audience might ask</a:t>
                      </a:r>
                    </a:p>
                  </a:txBody>
                  <a:tcPr marL="87443" marR="87443" marT="87443" marB="8744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noFill/>
                      <a:prstDash val="solid"/>
                    </a:lnT>
                    <a:lnB w="635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b="0" cap="none" spc="0">
                          <a:solidFill>
                            <a:schemeClr val="tx1"/>
                          </a:solidFill>
                        </a:rPr>
                        <a:t>Write an answer to the question your audience may ask. Make it clear and concise so the audience can quickly skim the content on your slide</a:t>
                      </a:r>
                    </a:p>
                  </a:txBody>
                  <a:tcPr marL="87443" marR="87443" marT="87443" marB="8744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noFill/>
                      <a:prstDash val="solid"/>
                    </a:lnT>
                    <a:lnB w="6350" cap="flat" cmpd="sng" algn="ctr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8464915"/>
                  </a:ext>
                </a:extLst>
              </a:tr>
              <a:tr h="781155">
                <a:tc>
                  <a:txBody>
                    <a:bodyPr/>
                    <a:lstStyle/>
                    <a:p>
                      <a:r>
                        <a:rPr lang="en-US" sz="1300" b="1" cap="none" spc="0" dirty="0">
                          <a:solidFill>
                            <a:schemeClr val="tx1"/>
                          </a:solidFill>
                        </a:rPr>
                        <a:t>Add a common question that your audience might ask</a:t>
                      </a:r>
                    </a:p>
                  </a:txBody>
                  <a:tcPr marL="87443" marR="87443" marT="87443" marB="8744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noFill/>
                      <a:prstDash val="solid"/>
                    </a:lnT>
                    <a:lnB w="635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b="0" cap="none" spc="0" dirty="0">
                          <a:solidFill>
                            <a:schemeClr val="tx1"/>
                          </a:solidFill>
                        </a:rPr>
                        <a:t>Write an answer to the question your audience may ask. Make it clear and concise so the audience can quickly skim the content on your slide</a:t>
                      </a:r>
                    </a:p>
                  </a:txBody>
                  <a:tcPr marL="87443" marR="87443" marT="87443" marB="8744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noFill/>
                      <a:prstDash val="solid"/>
                    </a:lnT>
                    <a:lnB w="6350" cap="flat" cmpd="sng" algn="ctr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5967539"/>
                  </a:ext>
                </a:extLst>
              </a:tr>
              <a:tr h="781155">
                <a:tc>
                  <a:txBody>
                    <a:bodyPr/>
                    <a:lstStyle/>
                    <a:p>
                      <a:r>
                        <a:rPr lang="en-US" sz="1300" b="1" cap="none" spc="0" dirty="0">
                          <a:solidFill>
                            <a:schemeClr val="tx1"/>
                          </a:solidFill>
                        </a:rPr>
                        <a:t>Add a common question that your audience might ask</a:t>
                      </a:r>
                    </a:p>
                  </a:txBody>
                  <a:tcPr marL="87443" marR="87443" marT="87443" marB="8744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noFill/>
                      <a:prstDash val="solid"/>
                    </a:lnT>
                    <a:lnB w="635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b="0" cap="none" spc="0" dirty="0">
                          <a:solidFill>
                            <a:schemeClr val="tx1"/>
                          </a:solidFill>
                        </a:rPr>
                        <a:t>Write an answer to the question your audience may ask. Make it clear and concise so the audience can quickly skim the content on your slide</a:t>
                      </a:r>
                    </a:p>
                  </a:txBody>
                  <a:tcPr marL="87443" marR="87443" marT="87443" marB="8744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noFill/>
                      <a:prstDash val="solid"/>
                    </a:lnT>
                    <a:lnB w="6350" cap="flat" cmpd="sng" algn="ctr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50593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453590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D1A799-CDAC-DD34-330B-40B24F4D1A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73AAF6DB-3129-4AEF-AC5A-0398B531341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15867" y="0"/>
            <a:ext cx="3968496" cy="6858000"/>
          </a:xfrm>
        </p:spPr>
        <p:txBody>
          <a:bodyPr/>
          <a:lstStyle/>
          <a:p>
            <a:endParaRPr lang="en-KR"/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30D3CE5B-212D-956E-05B5-7766FB647675}"/>
              </a:ext>
            </a:extLst>
          </p:cNvPr>
          <p:cNvGraphicFramePr>
            <a:graphicFrameLocks noGrp="1"/>
          </p:cNvGraphicFramePr>
          <p:nvPr>
            <p:ph sz="quarter" idx="14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VSVAR" val="TitledTextBox"/>
                    <p202:designTag name="ARCH:1:CLS" val="InformationBlock"/>
                  </p202:designTagLst>
                </p202:designPr>
              </p:ext>
            </p:extLst>
          </p:nvPr>
        </p:nvGraphicFramePr>
        <p:xfrm>
          <a:off x="4706516" y="1472183"/>
          <a:ext cx="6858000" cy="47823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itle 3">
            <a:extLst>
              <a:ext uri="{FF2B5EF4-FFF2-40B4-BE49-F238E27FC236}">
                <a16:creationId xmlns:a16="http://schemas.microsoft.com/office/drawing/2014/main" id="{2FFE8497-4280-61E6-00CC-9FEEC7ADD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United Arab Emitrates</a:t>
            </a:r>
          </a:p>
        </p:txBody>
      </p:sp>
    </p:spTree>
    <p:extLst>
      <p:ext uri="{BB962C8B-B14F-4D97-AF65-F5344CB8AC3E}">
        <p14:creationId xmlns:p14="http://schemas.microsoft.com/office/powerpoint/2010/main" val="5652237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C78D40-075C-4377-F01B-9B98683C1D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457200"/>
            <a:ext cx="10954512" cy="795528"/>
          </a:xfrm>
        </p:spPr>
        <p:txBody>
          <a:bodyPr anchor="b">
            <a:normAutofit/>
          </a:bodyPr>
          <a:lstStyle/>
          <a:p>
            <a:r>
              <a:rPr lang="en-KR" dirty="0"/>
              <a:t>Timeline</a:t>
            </a:r>
          </a:p>
        </p:txBody>
      </p:sp>
      <p:graphicFrame>
        <p:nvGraphicFramePr>
          <p:cNvPr id="5" name="Content Placeholder 4" descr="Basic Timeline">
            <a:extLst>
              <a:ext uri="{FF2B5EF4-FFF2-40B4-BE49-F238E27FC236}">
                <a16:creationId xmlns:a16="http://schemas.microsoft.com/office/drawing/2014/main" id="{B0405E6F-FF49-6AA2-97DE-626AC4081CA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SmartArt"/>
                    <p202:designTag name="ARCH:1:VSVAR" val="Timeline"/>
                  </p202:designTagLst>
                </p202:designPr>
              </p:ext>
            </p:extLst>
          </p:nvPr>
        </p:nvGraphicFramePr>
        <p:xfrm>
          <a:off x="612648" y="1362455"/>
          <a:ext cx="10954512" cy="49560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306302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03910D-3948-83A7-F3F4-4B8C89334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640080"/>
            <a:ext cx="4215384" cy="3136392"/>
          </a:xfrm>
        </p:spPr>
        <p:txBody>
          <a:bodyPr anchor="t">
            <a:normAutofit/>
          </a:bodyPr>
          <a:lstStyle/>
          <a:p>
            <a:r>
              <a:rPr lang="en-US" dirty="0"/>
              <a:t>What we have to discuss about this project are:</a:t>
            </a:r>
            <a:endParaRPr lang="en-KR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D5FF6493-F318-6CFB-3F52-134163215E85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StackedKeyContentTable"/>
                  </p202:designTagLst>
                </p202:designPr>
              </p:ext>
            </p:extLst>
          </p:nvPr>
        </p:nvGraphicFramePr>
        <p:xfrm>
          <a:off x="4489599" y="640080"/>
          <a:ext cx="7089753" cy="5468085"/>
        </p:xfrm>
        <a:graphic>
          <a:graphicData uri="http://schemas.openxmlformats.org/drawingml/2006/table">
            <a:tbl>
              <a:tblPr firstRow="1" bandRow="1">
                <a:noFill/>
                <a:tableStyleId>{5C22544A-7EE6-4342-B048-85BDC9FD1C3A}</a:tableStyleId>
              </a:tblPr>
              <a:tblGrid>
                <a:gridCol w="2909684">
                  <a:extLst>
                    <a:ext uri="{9D8B030D-6E8A-4147-A177-3AD203B41FA5}">
                      <a16:colId xmlns:a16="http://schemas.microsoft.com/office/drawing/2014/main" val="2329905340"/>
                    </a:ext>
                  </a:extLst>
                </a:gridCol>
                <a:gridCol w="4180069">
                  <a:extLst>
                    <a:ext uri="{9D8B030D-6E8A-4147-A177-3AD203B41FA5}">
                      <a16:colId xmlns:a16="http://schemas.microsoft.com/office/drawing/2014/main" val="271727688"/>
                    </a:ext>
                  </a:extLst>
                </a:gridCol>
              </a:tblGrid>
              <a:tr h="781155">
                <a:tc>
                  <a:txBody>
                    <a:bodyPr/>
                    <a:lstStyle/>
                    <a:p>
                      <a:r>
                        <a:rPr lang="ko-KR" altLang="en-US" sz="1300" b="1" cap="none" spc="0" dirty="0">
                          <a:solidFill>
                            <a:schemeClr val="tx1"/>
                          </a:solidFill>
                        </a:rPr>
                        <a:t>제품이 가지는 차별점은 무엇인가</a:t>
                      </a:r>
                      <a:r>
                        <a:rPr lang="en-US" altLang="ko-KR" sz="1300" b="1" cap="none" spc="0" dirty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en-US" sz="1300" b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87443" marR="87443" marT="87443" marB="8744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noFill/>
                      <a:prstDash val="solid"/>
                    </a:lnT>
                    <a:lnB w="635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300" b="0" cap="none" spc="0" dirty="0">
                          <a:solidFill>
                            <a:schemeClr val="tx1"/>
                          </a:solidFill>
                        </a:rPr>
                        <a:t>기존 한국 시장은 롯데기공</a:t>
                      </a:r>
                      <a:r>
                        <a:rPr lang="en-US" altLang="ko-KR" sz="1300" b="0" cap="none" spc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300" b="0" cap="none" spc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300" b="0" cap="none" spc="0" dirty="0" err="1">
                          <a:solidFill>
                            <a:schemeClr val="tx1"/>
                          </a:solidFill>
                        </a:rPr>
                        <a:t>로벤</a:t>
                      </a:r>
                      <a:r>
                        <a:rPr lang="ko-KR" altLang="en-US" sz="1300" b="0" cap="none" spc="0" dirty="0">
                          <a:solidFill>
                            <a:schemeClr val="tx1"/>
                          </a:solidFill>
                        </a:rPr>
                        <a:t> 등과 같은 </a:t>
                      </a:r>
                      <a:endParaRPr lang="en-US" sz="1300" b="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87443" marR="87443" marT="87443" marB="8744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noFill/>
                      <a:prstDash val="solid"/>
                    </a:lnT>
                    <a:lnB w="6350" cap="flat" cmpd="sng" algn="ctr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4585158"/>
                  </a:ext>
                </a:extLst>
              </a:tr>
              <a:tr h="781155">
                <a:tc>
                  <a:txBody>
                    <a:bodyPr/>
                    <a:lstStyle/>
                    <a:p>
                      <a:r>
                        <a:rPr lang="ko-KR" altLang="en-US" sz="1300" b="1" cap="none" spc="0" dirty="0">
                          <a:solidFill>
                            <a:schemeClr val="tx1"/>
                          </a:solidFill>
                        </a:rPr>
                        <a:t>반품 기능을 지원할 경우 </a:t>
                      </a:r>
                      <a:r>
                        <a:rPr lang="en-US" altLang="ko-KR" sz="1300" b="1" cap="none" spc="0" dirty="0">
                          <a:solidFill>
                            <a:schemeClr val="tx1"/>
                          </a:solidFill>
                        </a:rPr>
                        <a:t>risk control </a:t>
                      </a:r>
                      <a:r>
                        <a:rPr lang="ko-KR" altLang="en-US" sz="1300" b="1" cap="none" spc="0" dirty="0">
                          <a:solidFill>
                            <a:schemeClr val="tx1"/>
                          </a:solidFill>
                        </a:rPr>
                        <a:t>은 어떻게</a:t>
                      </a:r>
                      <a:r>
                        <a:rPr lang="en-US" altLang="ko-KR" sz="1300" b="1" cap="none" spc="0" dirty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en-US" sz="1300" b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87443" marR="87443" marT="87443" marB="8744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noFill/>
                      <a:prstDash val="solid"/>
                    </a:lnT>
                    <a:lnB w="635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300" b="0" cap="none" spc="0" dirty="0">
                          <a:solidFill>
                            <a:schemeClr val="tx1"/>
                          </a:solidFill>
                        </a:rPr>
                        <a:t>기존과 달리 </a:t>
                      </a:r>
                      <a:r>
                        <a:rPr lang="en-US" altLang="ko-KR" sz="1300" b="0" cap="none" spc="0" dirty="0">
                          <a:solidFill>
                            <a:schemeClr val="tx1"/>
                          </a:solidFill>
                        </a:rPr>
                        <a:t>machine </a:t>
                      </a:r>
                      <a:r>
                        <a:rPr lang="ko-KR" altLang="en-US" sz="1300" b="0" cap="none" spc="0" dirty="0">
                          <a:solidFill>
                            <a:schemeClr val="tx1"/>
                          </a:solidFill>
                        </a:rPr>
                        <a:t>에서 반품 기능을 지원할 경우 고객이 부담하는 </a:t>
                      </a:r>
                      <a:r>
                        <a:rPr lang="en-US" altLang="ko-KR" sz="1300" b="0" cap="none" spc="0" dirty="0">
                          <a:solidFill>
                            <a:schemeClr val="tx1"/>
                          </a:solidFill>
                        </a:rPr>
                        <a:t>return-fee policy </a:t>
                      </a:r>
                      <a:r>
                        <a:rPr lang="ko-KR" altLang="en-US" sz="1300" b="0" cap="none" spc="0" dirty="0">
                          <a:solidFill>
                            <a:schemeClr val="tx1"/>
                          </a:solidFill>
                        </a:rPr>
                        <a:t>수립 및 반품 상품에 대한 </a:t>
                      </a:r>
                      <a:r>
                        <a:rPr lang="en-US" altLang="ko-KR" sz="1300" b="0" cap="none" spc="0" dirty="0">
                          <a:solidFill>
                            <a:schemeClr val="tx1"/>
                          </a:solidFill>
                        </a:rPr>
                        <a:t>freshness, cost </a:t>
                      </a:r>
                      <a:r>
                        <a:rPr lang="ko-KR" altLang="en-US" sz="1300" b="0" cap="none" spc="0" dirty="0">
                          <a:solidFill>
                            <a:schemeClr val="tx1"/>
                          </a:solidFill>
                        </a:rPr>
                        <a:t>관리가 필요함</a:t>
                      </a:r>
                      <a:endParaRPr lang="en-US" sz="1300" b="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87443" marR="87443" marT="87443" marB="8744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noFill/>
                      <a:prstDash val="solid"/>
                    </a:lnT>
                    <a:lnB w="6350" cap="flat" cmpd="sng" algn="ctr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5836052"/>
                  </a:ext>
                </a:extLst>
              </a:tr>
              <a:tr h="781155">
                <a:tc>
                  <a:txBody>
                    <a:bodyPr/>
                    <a:lstStyle/>
                    <a:p>
                      <a:r>
                        <a:rPr lang="en-US" sz="1300" b="1" cap="none" spc="0" dirty="0">
                          <a:solidFill>
                            <a:schemeClr val="tx1"/>
                          </a:solidFill>
                        </a:rPr>
                        <a:t>Add a common question that your audience might ask</a:t>
                      </a:r>
                    </a:p>
                  </a:txBody>
                  <a:tcPr marL="87443" marR="87443" marT="87443" marB="8744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noFill/>
                      <a:prstDash val="solid"/>
                    </a:lnT>
                    <a:lnB w="635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b="0" cap="none" spc="0">
                          <a:solidFill>
                            <a:schemeClr val="tx1"/>
                          </a:solidFill>
                        </a:rPr>
                        <a:t>Write an answer to the question your audience may ask. Make it clear and concise so the audience can quickly skim the content on your slide</a:t>
                      </a:r>
                    </a:p>
                  </a:txBody>
                  <a:tcPr marL="87443" marR="87443" marT="87443" marB="8744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noFill/>
                      <a:prstDash val="solid"/>
                    </a:lnT>
                    <a:lnB w="6350" cap="flat" cmpd="sng" algn="ctr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36221654"/>
                  </a:ext>
                </a:extLst>
              </a:tr>
              <a:tr h="781155">
                <a:tc>
                  <a:txBody>
                    <a:bodyPr/>
                    <a:lstStyle/>
                    <a:p>
                      <a:r>
                        <a:rPr lang="en-US" sz="1300" b="1" cap="none" spc="0" dirty="0">
                          <a:solidFill>
                            <a:schemeClr val="tx1"/>
                          </a:solidFill>
                        </a:rPr>
                        <a:t>Add a common question that your audience might ask</a:t>
                      </a:r>
                    </a:p>
                  </a:txBody>
                  <a:tcPr marL="87443" marR="87443" marT="87443" marB="8744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noFill/>
                      <a:prstDash val="solid"/>
                    </a:lnT>
                    <a:lnB w="635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b="0" cap="none" spc="0">
                          <a:solidFill>
                            <a:schemeClr val="tx1"/>
                          </a:solidFill>
                        </a:rPr>
                        <a:t>Write an answer to the question your audience may ask. Make it clear and concise so the audience can quickly skim the content on your slide</a:t>
                      </a:r>
                    </a:p>
                  </a:txBody>
                  <a:tcPr marL="87443" marR="87443" marT="87443" marB="8744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noFill/>
                      <a:prstDash val="solid"/>
                    </a:lnT>
                    <a:lnB w="6350" cap="flat" cmpd="sng" algn="ctr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1435233"/>
                  </a:ext>
                </a:extLst>
              </a:tr>
              <a:tr h="781155">
                <a:tc>
                  <a:txBody>
                    <a:bodyPr/>
                    <a:lstStyle/>
                    <a:p>
                      <a:r>
                        <a:rPr lang="en-US" sz="1300" b="1" cap="none" spc="0" dirty="0">
                          <a:solidFill>
                            <a:schemeClr val="tx1"/>
                          </a:solidFill>
                        </a:rPr>
                        <a:t>Add a common question that your audience might ask</a:t>
                      </a:r>
                    </a:p>
                  </a:txBody>
                  <a:tcPr marL="87443" marR="87443" marT="87443" marB="8744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noFill/>
                      <a:prstDash val="solid"/>
                    </a:lnT>
                    <a:lnB w="635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b="0" cap="none" spc="0">
                          <a:solidFill>
                            <a:schemeClr val="tx1"/>
                          </a:solidFill>
                        </a:rPr>
                        <a:t>Write an answer to the question your audience may ask. Make it clear and concise so the audience can quickly skim the content on your slide</a:t>
                      </a:r>
                    </a:p>
                  </a:txBody>
                  <a:tcPr marL="87443" marR="87443" marT="87443" marB="8744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noFill/>
                      <a:prstDash val="solid"/>
                    </a:lnT>
                    <a:lnB w="6350" cap="flat" cmpd="sng" algn="ctr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8464915"/>
                  </a:ext>
                </a:extLst>
              </a:tr>
              <a:tr h="781155">
                <a:tc>
                  <a:txBody>
                    <a:bodyPr/>
                    <a:lstStyle/>
                    <a:p>
                      <a:r>
                        <a:rPr lang="en-US" sz="1300" b="1" cap="none" spc="0" dirty="0">
                          <a:solidFill>
                            <a:schemeClr val="tx1"/>
                          </a:solidFill>
                        </a:rPr>
                        <a:t>Add a common question that your audience might ask</a:t>
                      </a:r>
                    </a:p>
                  </a:txBody>
                  <a:tcPr marL="87443" marR="87443" marT="87443" marB="8744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noFill/>
                      <a:prstDash val="solid"/>
                    </a:lnT>
                    <a:lnB w="635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b="0" cap="none" spc="0" dirty="0">
                          <a:solidFill>
                            <a:schemeClr val="tx1"/>
                          </a:solidFill>
                        </a:rPr>
                        <a:t>Write an answer to the question your audience may ask. Make it clear and concise so the audience can quickly skim the content on your slide</a:t>
                      </a:r>
                    </a:p>
                  </a:txBody>
                  <a:tcPr marL="87443" marR="87443" marT="87443" marB="8744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noFill/>
                      <a:prstDash val="solid"/>
                    </a:lnT>
                    <a:lnB w="6350" cap="flat" cmpd="sng" algn="ctr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5967539"/>
                  </a:ext>
                </a:extLst>
              </a:tr>
              <a:tr h="781155">
                <a:tc>
                  <a:txBody>
                    <a:bodyPr/>
                    <a:lstStyle/>
                    <a:p>
                      <a:r>
                        <a:rPr lang="en-US" sz="1300" b="1" cap="none" spc="0" dirty="0">
                          <a:solidFill>
                            <a:schemeClr val="tx1"/>
                          </a:solidFill>
                        </a:rPr>
                        <a:t>Add a common question that your audience might ask</a:t>
                      </a:r>
                    </a:p>
                  </a:txBody>
                  <a:tcPr marL="87443" marR="87443" marT="87443" marB="8744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noFill/>
                      <a:prstDash val="solid"/>
                    </a:lnT>
                    <a:lnB w="635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b="0" cap="none" spc="0" dirty="0">
                          <a:solidFill>
                            <a:schemeClr val="tx1"/>
                          </a:solidFill>
                        </a:rPr>
                        <a:t>Write an answer to the question your audience may ask. Make it clear and concise so the audience can quickly skim the content on your slide</a:t>
                      </a:r>
                    </a:p>
                  </a:txBody>
                  <a:tcPr marL="87443" marR="87443" marT="87443" marB="8744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noFill/>
                      <a:prstDash val="solid"/>
                    </a:lnT>
                    <a:lnB w="6350" cap="flat" cmpd="sng" algn="ctr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50593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057981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C0BA62-4281-28AA-528D-B597552C7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640080"/>
            <a:ext cx="3493008" cy="3621024"/>
          </a:xfrm>
        </p:spPr>
        <p:txBody>
          <a:bodyPr anchor="t">
            <a:normAutofit/>
          </a:bodyPr>
          <a:lstStyle/>
          <a:p>
            <a:r>
              <a:rPr lang="en-KR"/>
              <a:t>Add a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375969-C3E3-4865-3F19-D0D33EDC0ADE}"/>
              </a:ext>
            </a:extLst>
          </p:cNvPr>
          <p:cNvSpPr>
            <a:spLocks noGrp="1"/>
          </p:cNvSpPr>
          <p:nvPr>
            <p:ph sz="quarter" idx="13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VSVAR" val="TitledTextBox"/>
                    <p202:designTag name="ARCH:1:CLS" val="InformationBlock"/>
                  </p202:designTagLst>
                </p202:designPr>
              </p:ext>
            </p:extLst>
          </p:nvPr>
        </p:nvSpPr>
        <p:spPr>
          <a:xfrm>
            <a:off x="4892040" y="640081"/>
            <a:ext cx="6675120" cy="5577840"/>
          </a:xfr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sz="1400" b="1" dirty="0"/>
              <a:t>Add a subtitle​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US" sz="1400" dirty="0"/>
              <a:t>Give general information about this topic to add depth and clarity. Write short, interesting reference points that don’t need to be read aloud.​</a:t>
            </a:r>
          </a:p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sz="1400" b="1" dirty="0"/>
              <a:t>Add a subtitle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US" sz="1400" dirty="0"/>
              <a:t>Give general information about this topic to add depth and clarity. Write short, interesting reference points that don’t need to be read aloud.​</a:t>
            </a:r>
          </a:p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sz="1400" b="1" dirty="0"/>
              <a:t>Add a subtitle​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US" sz="1400" dirty="0"/>
              <a:t>Give general information about this topic to add depth and clarity. Write short, interesting reference points that don’t need to be read aloud.​</a:t>
            </a:r>
          </a:p>
        </p:txBody>
      </p:sp>
    </p:spTree>
    <p:extLst>
      <p:ext uri="{BB962C8B-B14F-4D97-AF65-F5344CB8AC3E}">
        <p14:creationId xmlns:p14="http://schemas.microsoft.com/office/powerpoint/2010/main" val="25119909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EB3C2D-DCA3-DB30-9426-C29A9CD1B3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CF2116-8F4E-21C5-2690-68B8A74E21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310896"/>
            <a:ext cx="10872216" cy="1225296"/>
          </a:xfrm>
        </p:spPr>
        <p:txBody>
          <a:bodyPr anchor="ctr">
            <a:normAutofit/>
          </a:bodyPr>
          <a:lstStyle/>
          <a:p>
            <a:r>
              <a:rPr lang="en-KR"/>
              <a:t>Add a title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961A7786-1FE2-5765-5B8C-BAFD773A3A49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VSVAR" val="TitledTextBox"/>
                    <p202:designTag name="ARCH:1:CLS" val="InformationBlock"/>
                  </p202:designTagLst>
                </p202:designPr>
              </p:ext>
            </p:extLst>
          </p:nvPr>
        </p:nvGraphicFramePr>
        <p:xfrm>
          <a:off x="2249424" y="2313432"/>
          <a:ext cx="8732520" cy="38953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144601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FA3DEC-25B8-7A14-D387-A6A66C1266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EC0340-1A31-FA0F-75ED-920D6DE0C4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640080"/>
            <a:ext cx="3081528" cy="4014216"/>
          </a:xfrm>
        </p:spPr>
        <p:txBody>
          <a:bodyPr anchor="t">
            <a:normAutofit/>
          </a:bodyPr>
          <a:lstStyle/>
          <a:p>
            <a:r>
              <a:rPr lang="en-KR"/>
              <a:t>Add a title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F9E49265-5978-8D41-B14D-DCCF33F6DC2B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VSVAR" val="TitledTextBox"/>
                    <p202:designTag name="ARCH:1:CLS" val="InformationBlock"/>
                  </p202:designTagLst>
                </p202:designPr>
              </p:ext>
            </p:extLst>
          </p:nvPr>
        </p:nvGraphicFramePr>
        <p:xfrm>
          <a:off x="4892040" y="640081"/>
          <a:ext cx="6675120" cy="55778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83229443"/>
      </p:ext>
    </p:extLst>
  </p:cSld>
  <p:clrMapOvr>
    <a:masterClrMapping/>
  </p:clrMapOvr>
</p:sld>
</file>

<file path=ppt/theme/theme1.xml><?xml version="1.0" encoding="utf-8"?>
<a:theme xmlns:a="http://schemas.openxmlformats.org/drawingml/2006/main" name="Chroma">
  <a:themeElements>
    <a:clrScheme name="Chroma">
      <a:dk1>
        <a:srgbClr val="131313"/>
      </a:dk1>
      <a:lt1>
        <a:sysClr val="window" lastClr="FFFFFF"/>
      </a:lt1>
      <a:dk2>
        <a:srgbClr val="0C233A"/>
      </a:dk2>
      <a:lt2>
        <a:srgbClr val="F5FAFD"/>
      </a:lt2>
      <a:accent1>
        <a:srgbClr val="4485DC"/>
      </a:accent1>
      <a:accent2>
        <a:srgbClr val="25AAD5"/>
      </a:accent2>
      <a:accent3>
        <a:srgbClr val="5BBEAC"/>
      </a:accent3>
      <a:accent4>
        <a:srgbClr val="6666E2"/>
      </a:accent4>
      <a:accent5>
        <a:srgbClr val="66C26C"/>
      </a:accent5>
      <a:accent6>
        <a:srgbClr val="10CF9B"/>
      </a:accent6>
      <a:hlink>
        <a:srgbClr val="4485DC"/>
      </a:hlink>
      <a:folHlink>
        <a:srgbClr val="25AAD5"/>
      </a:folHlink>
    </a:clrScheme>
    <a:fontScheme name="Custom 2">
      <a:majorFont>
        <a:latin typeface="Aptos Light"/>
        <a:ea typeface=""/>
        <a:cs typeface=""/>
      </a:majorFont>
      <a:minorFont>
        <a:latin typeface="Apto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hroma" id="{DC2B181E-9B25-4FFB-A269-A81149E37B96}" vid="{FD28A279-D9A1-4F6C-9122-D382EE67827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6031</TotalTime>
  <Words>1235</Words>
  <Application>Microsoft Macintosh PowerPoint</Application>
  <PresentationFormat>Widescreen</PresentationFormat>
  <Paragraphs>140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Apple SD Gothic Neo</vt:lpstr>
      <vt:lpstr>Aptos</vt:lpstr>
      <vt:lpstr>Aptos Light</vt:lpstr>
      <vt:lpstr>Arial</vt:lpstr>
      <vt:lpstr>Chroma</vt:lpstr>
      <vt:lpstr>Smart Showcase Project Concept</vt:lpstr>
      <vt:lpstr>경쟁 업체 기능 비교표</vt:lpstr>
      <vt:lpstr>What we have to discuss about this project are:</vt:lpstr>
      <vt:lpstr>United Arab Emitrates</vt:lpstr>
      <vt:lpstr>Timeline</vt:lpstr>
      <vt:lpstr>What we have to discuss about this project are:</vt:lpstr>
      <vt:lpstr>Add a title</vt:lpstr>
      <vt:lpstr>Add a title</vt:lpstr>
      <vt:lpstr>Add a title</vt:lpstr>
      <vt:lpstr>Timeline</vt:lpstr>
      <vt:lpstr>PowerPoint Presentation</vt:lpstr>
      <vt:lpstr>UAE 기후적, 인구적 특성</vt:lpstr>
      <vt:lpstr>Vending Machine Market Analysis</vt:lpstr>
      <vt:lpstr>LAB TO MARKET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Hyunwoo Roh</dc:creator>
  <cp:lastModifiedBy>Hyunwoo Roh</cp:lastModifiedBy>
  <cp:revision>3</cp:revision>
  <cp:lastPrinted>2025-07-15T03:37:11Z</cp:lastPrinted>
  <dcterms:created xsi:type="dcterms:W3CDTF">2025-07-14T04:44:02Z</dcterms:created>
  <dcterms:modified xsi:type="dcterms:W3CDTF">2025-07-21T03:23:19Z</dcterms:modified>
</cp:coreProperties>
</file>